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7" r:id="rId2"/>
    <p:sldId id="256" r:id="rId3"/>
    <p:sldId id="258" r:id="rId4"/>
    <p:sldId id="259" r:id="rId5"/>
    <p:sldId id="261" r:id="rId6"/>
    <p:sldId id="262" r:id="rId7"/>
    <p:sldId id="263" r:id="rId8"/>
    <p:sldId id="264" r:id="rId9"/>
    <p:sldId id="269" r:id="rId10"/>
    <p:sldId id="265" r:id="rId11"/>
    <p:sldId id="270" r:id="rId12"/>
    <p:sldId id="266" r:id="rId13"/>
    <p:sldId id="267" r:id="rId14"/>
    <p:sldId id="268" r:id="rId15"/>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C5FF"/>
    <a:srgbClr val="88EC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4"/>
    <p:restoredTop sz="94830"/>
  </p:normalViewPr>
  <p:slideViewPr>
    <p:cSldViewPr snapToGrid="0" snapToObjects="1">
      <p:cViewPr varScale="1">
        <p:scale>
          <a:sx n="121" d="100"/>
          <a:sy n="121" d="100"/>
        </p:scale>
        <p:origin x="78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svg>
</file>

<file path=ppt/media/image3.png>
</file>

<file path=ppt/media/image4.svg>
</file>

<file path=ppt/media/image5.jpg>
</file>

<file path=ppt/media/image6.jpe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Pladsholder til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DA5053-EA02-F54D-9BFE-D25B225A0320}" type="datetimeFigureOut">
              <a:rPr lang="da-DK" smtClean="0"/>
              <a:t>10.01.2021</a:t>
            </a:fld>
            <a:endParaRPr lang="da-DK"/>
          </a:p>
        </p:txBody>
      </p:sp>
      <p:sp>
        <p:nvSpPr>
          <p:cNvPr id="4" name="Pladsholder til slidebille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Pladsholder til no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6" name="Pladsholder til sidefod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Pladsholder til sli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37D5E-FE2C-DC4C-97EE-9CA14A6A416D}" type="slidenum">
              <a:rPr lang="da-DK" smtClean="0"/>
              <a:t>‹nr.›</a:t>
            </a:fld>
            <a:endParaRPr lang="da-DK"/>
          </a:p>
        </p:txBody>
      </p:sp>
    </p:spTree>
    <p:extLst>
      <p:ext uri="{BB962C8B-B14F-4D97-AF65-F5344CB8AC3E}">
        <p14:creationId xmlns:p14="http://schemas.microsoft.com/office/powerpoint/2010/main" val="2244449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Du er ude at købe tøj, og størrelsen på den </a:t>
            </a:r>
            <a:r>
              <a:rPr lang="da-DK" dirty="0" err="1"/>
              <a:t>t-shirt</a:t>
            </a:r>
            <a:r>
              <a:rPr lang="da-DK" dirty="0"/>
              <a:t>, som sidder godt på dig afgør, om det bliver en god eller en dårlig dag? S = Super dag / XL = Jeg går hjem i seng…</a:t>
            </a:r>
          </a:p>
          <a:p>
            <a:r>
              <a:rPr lang="da-DK" dirty="0"/>
              <a:t>Mange kvinder føler, at deres kroppe er forkerte, ikke er flotte nok eller passer til de standardstørrelser, som kan købes i butikkerne</a:t>
            </a:r>
          </a:p>
        </p:txBody>
      </p:sp>
      <p:sp>
        <p:nvSpPr>
          <p:cNvPr id="4" name="Pladsholder til slidenummer 3"/>
          <p:cNvSpPr>
            <a:spLocks noGrp="1"/>
          </p:cNvSpPr>
          <p:nvPr>
            <p:ph type="sldNum" sz="quarter" idx="5"/>
          </p:nvPr>
        </p:nvSpPr>
        <p:spPr/>
        <p:txBody>
          <a:bodyPr/>
          <a:lstStyle/>
          <a:p>
            <a:fld id="{D4037D5E-FE2C-DC4C-97EE-9CA14A6A416D}" type="slidenum">
              <a:rPr lang="da-DK" smtClean="0"/>
              <a:t>1</a:t>
            </a:fld>
            <a:endParaRPr lang="da-DK"/>
          </a:p>
        </p:txBody>
      </p:sp>
    </p:spTree>
    <p:extLst>
      <p:ext uri="{BB962C8B-B14F-4D97-AF65-F5344CB8AC3E}">
        <p14:creationId xmlns:p14="http://schemas.microsoft.com/office/powerpoint/2010/main" val="269500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Det kommer der en løsning på nu - Miss </a:t>
            </a:r>
            <a:r>
              <a:rPr lang="da-DK" dirty="0" err="1"/>
              <a:t>Tailor</a:t>
            </a:r>
            <a:r>
              <a:rPr lang="da-DK"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da-DK" dirty="0"/>
              <a:t>Miss </a:t>
            </a:r>
            <a:r>
              <a:rPr lang="da-DK" dirty="0" err="1"/>
              <a:t>Tailor</a:t>
            </a:r>
            <a:r>
              <a:rPr lang="da-DK" dirty="0"/>
              <a:t> er målsyede og bæredygtige </a:t>
            </a:r>
            <a:r>
              <a:rPr lang="da-DK" dirty="0" err="1"/>
              <a:t>t-shirts</a:t>
            </a:r>
            <a:r>
              <a:rPr lang="da-DK" dirty="0"/>
              <a:t> til </a:t>
            </a:r>
            <a:r>
              <a:rPr lang="da-DK" u="sng" dirty="0"/>
              <a:t>alle</a:t>
            </a:r>
            <a:r>
              <a:rPr lang="da-DK" u="none" dirty="0"/>
              <a:t> kvinder!</a:t>
            </a:r>
            <a:r>
              <a:rPr lang="da-DK" dirty="0"/>
              <a:t> Vi tager kundernes præcise mål og laver et personligt mønster ud fra dét!</a:t>
            </a:r>
          </a:p>
        </p:txBody>
      </p:sp>
      <p:sp>
        <p:nvSpPr>
          <p:cNvPr id="4" name="Pladsholder til slidenummer 3"/>
          <p:cNvSpPr>
            <a:spLocks noGrp="1"/>
          </p:cNvSpPr>
          <p:nvPr>
            <p:ph type="sldNum" sz="quarter" idx="5"/>
          </p:nvPr>
        </p:nvSpPr>
        <p:spPr/>
        <p:txBody>
          <a:bodyPr/>
          <a:lstStyle/>
          <a:p>
            <a:fld id="{D4037D5E-FE2C-DC4C-97EE-9CA14A6A416D}" type="slidenum">
              <a:rPr lang="da-DK" smtClean="0"/>
              <a:t>2</a:t>
            </a:fld>
            <a:endParaRPr lang="da-DK"/>
          </a:p>
        </p:txBody>
      </p:sp>
    </p:spTree>
    <p:extLst>
      <p:ext uri="{BB962C8B-B14F-4D97-AF65-F5344CB8AC3E}">
        <p14:creationId xmlns:p14="http://schemas.microsoft.com/office/powerpoint/2010/main" val="3705489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I forbindelse med min research til Miss </a:t>
            </a:r>
            <a:r>
              <a:rPr lang="da-DK" dirty="0" err="1"/>
              <a:t>Tailor</a:t>
            </a:r>
            <a:r>
              <a:rPr lang="da-DK" dirty="0"/>
              <a:t> fandt jeg ud af, at kvinder i alle aldre fra 18 til 70+ handler online i dagens Danmark, men at 53% sjældent eller aldrig køber tøj online, bl.a. af frygt for dårlig pasform.</a:t>
            </a:r>
          </a:p>
          <a:p>
            <a:r>
              <a:rPr lang="da-DK" dirty="0"/>
              <a:t>Til gengæld køber hver femte mellem 75 og 100% af deres tøj på nettet, så jeg mener, at der er et kæmpe potentiale for at få flere til at købe tøj online bl.a. ved at give tilfredshedsgaranti og lave målsyet tøj, som passer </a:t>
            </a:r>
            <a:r>
              <a:rPr lang="da-DK" u="sng" dirty="0"/>
              <a:t>din</a:t>
            </a:r>
            <a:r>
              <a:rPr lang="da-DK" u="none" dirty="0"/>
              <a:t> krop!</a:t>
            </a:r>
            <a:endParaRPr lang="da-DK" dirty="0"/>
          </a:p>
        </p:txBody>
      </p:sp>
      <p:sp>
        <p:nvSpPr>
          <p:cNvPr id="4" name="Pladsholder til slidenummer 3"/>
          <p:cNvSpPr>
            <a:spLocks noGrp="1"/>
          </p:cNvSpPr>
          <p:nvPr>
            <p:ph type="sldNum" sz="quarter" idx="5"/>
          </p:nvPr>
        </p:nvSpPr>
        <p:spPr/>
        <p:txBody>
          <a:bodyPr/>
          <a:lstStyle/>
          <a:p>
            <a:fld id="{D4037D5E-FE2C-DC4C-97EE-9CA14A6A416D}" type="slidenum">
              <a:rPr lang="da-DK" smtClean="0"/>
              <a:t>4</a:t>
            </a:fld>
            <a:endParaRPr lang="da-DK"/>
          </a:p>
        </p:txBody>
      </p:sp>
    </p:spTree>
    <p:extLst>
      <p:ext uri="{BB962C8B-B14F-4D97-AF65-F5344CB8AC3E}">
        <p14:creationId xmlns:p14="http://schemas.microsoft.com/office/powerpoint/2010/main" val="34244448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228600" indent="-228600">
              <a:buAutoNum type="arabicPeriod"/>
            </a:pPr>
            <a:r>
              <a:rPr lang="da-DK" sz="1200" dirty="0">
                <a:latin typeface="Khmer MN" pitchFamily="2" charset="0"/>
              </a:rPr>
              <a:t>Alle størrelser, farver og former - 2. Lignende, succesfulde sites findes til herrer - 3. Målgruppen har råd til at betale for god kvalitet og bæredygtighed, og har måske også mere brug for målsyet tøj – I XD 400KR.             - 4. Da </a:t>
            </a:r>
            <a:r>
              <a:rPr lang="da-DK" sz="1200" dirty="0" err="1">
                <a:latin typeface="Khmer MN" pitchFamily="2" charset="0"/>
              </a:rPr>
              <a:t>t-shirts</a:t>
            </a:r>
            <a:r>
              <a:rPr lang="da-DK" sz="1200" dirty="0">
                <a:latin typeface="Khmer MN" pitchFamily="2" charset="0"/>
              </a:rPr>
              <a:t> udelukkende laves ved bestilling</a:t>
            </a:r>
            <a:endParaRPr lang="da-DK" dirty="0"/>
          </a:p>
        </p:txBody>
      </p:sp>
      <p:sp>
        <p:nvSpPr>
          <p:cNvPr id="4" name="Pladsholder til slidenummer 3"/>
          <p:cNvSpPr>
            <a:spLocks noGrp="1"/>
          </p:cNvSpPr>
          <p:nvPr>
            <p:ph type="sldNum" sz="quarter" idx="5"/>
          </p:nvPr>
        </p:nvSpPr>
        <p:spPr/>
        <p:txBody>
          <a:bodyPr/>
          <a:lstStyle/>
          <a:p>
            <a:fld id="{D4037D5E-FE2C-DC4C-97EE-9CA14A6A416D}" type="slidenum">
              <a:rPr lang="da-DK" smtClean="0"/>
              <a:t>5</a:t>
            </a:fld>
            <a:endParaRPr lang="da-DK"/>
          </a:p>
        </p:txBody>
      </p:sp>
    </p:spTree>
    <p:extLst>
      <p:ext uri="{BB962C8B-B14F-4D97-AF65-F5344CB8AC3E}">
        <p14:creationId xmlns:p14="http://schemas.microsoft.com/office/powerpoint/2010/main" val="10948996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5"/>
          </p:nvPr>
        </p:nvSpPr>
        <p:spPr/>
        <p:txBody>
          <a:bodyPr/>
          <a:lstStyle/>
          <a:p>
            <a:fld id="{D4037D5E-FE2C-DC4C-97EE-9CA14A6A416D}" type="slidenum">
              <a:rPr lang="da-DK" smtClean="0"/>
              <a:t>7</a:t>
            </a:fld>
            <a:endParaRPr lang="da-DK"/>
          </a:p>
        </p:txBody>
      </p:sp>
    </p:spTree>
    <p:extLst>
      <p:ext uri="{BB962C8B-B14F-4D97-AF65-F5344CB8AC3E}">
        <p14:creationId xmlns:p14="http://schemas.microsoft.com/office/powerpoint/2010/main" val="1876245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a-DK" dirty="0"/>
              <a:t>Pastel: pga. målgruppen – Simpel baggrund: </a:t>
            </a:r>
            <a:r>
              <a:rPr lang="da-DK" sz="1200" dirty="0">
                <a:latin typeface="Khmer MN" pitchFamily="2" charset="0"/>
              </a:rPr>
              <a:t>fremhæver farverne og giver fokus på den designede </a:t>
            </a:r>
            <a:r>
              <a:rPr lang="da-DK" sz="1200" dirty="0" err="1">
                <a:latin typeface="Khmer MN" pitchFamily="2" charset="0"/>
              </a:rPr>
              <a:t>t-shirt</a:t>
            </a:r>
            <a:r>
              <a:rPr lang="da-DK" sz="1200" dirty="0">
                <a:latin typeface="Khmer MN" pitchFamily="2" charset="0"/>
              </a:rPr>
              <a:t> – Få billeder: Komplimenterer farvepaletten </a:t>
            </a:r>
          </a:p>
          <a:p>
            <a:endParaRPr lang="da-DK" dirty="0"/>
          </a:p>
        </p:txBody>
      </p:sp>
      <p:sp>
        <p:nvSpPr>
          <p:cNvPr id="4" name="Pladsholder til slidenummer 3"/>
          <p:cNvSpPr>
            <a:spLocks noGrp="1"/>
          </p:cNvSpPr>
          <p:nvPr>
            <p:ph type="sldNum" sz="quarter" idx="5"/>
          </p:nvPr>
        </p:nvSpPr>
        <p:spPr/>
        <p:txBody>
          <a:bodyPr/>
          <a:lstStyle/>
          <a:p>
            <a:fld id="{D4037D5E-FE2C-DC4C-97EE-9CA14A6A416D}" type="slidenum">
              <a:rPr lang="da-DK" smtClean="0"/>
              <a:t>12</a:t>
            </a:fld>
            <a:endParaRPr lang="da-DK"/>
          </a:p>
        </p:txBody>
      </p:sp>
    </p:spTree>
    <p:extLst>
      <p:ext uri="{BB962C8B-B14F-4D97-AF65-F5344CB8AC3E}">
        <p14:creationId xmlns:p14="http://schemas.microsoft.com/office/powerpoint/2010/main" val="222279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a-DK" dirty="0" err="1"/>
              <a:t>Copy</a:t>
            </a:r>
            <a:r>
              <a:rPr lang="da-DK" dirty="0"/>
              <a:t> – da </a:t>
            </a:r>
            <a:r>
              <a:rPr lang="da-DK" sz="1200" dirty="0">
                <a:latin typeface="Khmer MN" pitchFamily="2" charset="0"/>
              </a:rPr>
              <a:t>erfaringer fra interviews og test af prototype siger mig, at kunder hellere vil købe end læse</a:t>
            </a:r>
          </a:p>
          <a:p>
            <a:endParaRPr lang="da-DK" dirty="0"/>
          </a:p>
        </p:txBody>
      </p:sp>
      <p:sp>
        <p:nvSpPr>
          <p:cNvPr id="4" name="Pladsholder til slidenummer 3"/>
          <p:cNvSpPr>
            <a:spLocks noGrp="1"/>
          </p:cNvSpPr>
          <p:nvPr>
            <p:ph type="sldNum" sz="quarter" idx="5"/>
          </p:nvPr>
        </p:nvSpPr>
        <p:spPr/>
        <p:txBody>
          <a:bodyPr/>
          <a:lstStyle/>
          <a:p>
            <a:fld id="{D4037D5E-FE2C-DC4C-97EE-9CA14A6A416D}" type="slidenum">
              <a:rPr lang="da-DK" smtClean="0"/>
              <a:t>13</a:t>
            </a:fld>
            <a:endParaRPr lang="da-DK"/>
          </a:p>
        </p:txBody>
      </p:sp>
    </p:spTree>
    <p:extLst>
      <p:ext uri="{BB962C8B-B14F-4D97-AF65-F5344CB8AC3E}">
        <p14:creationId xmlns:p14="http://schemas.microsoft.com/office/powerpoint/2010/main" val="7572640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228600" indent="-228600">
              <a:buAutoNum type="arabicPeriod"/>
            </a:pPr>
            <a:r>
              <a:rPr lang="da-DK" dirty="0"/>
              <a:t>Det skal ændres nu!     2.  Så Miss </a:t>
            </a:r>
            <a:r>
              <a:rPr lang="da-DK" dirty="0" err="1"/>
              <a:t>Tailor</a:t>
            </a:r>
            <a:r>
              <a:rPr lang="da-DK" dirty="0"/>
              <a:t> rammer lige ned i tidsånden.     3. Fx kjoler, nederdele, bukser osv.     Til sidst: Miss </a:t>
            </a:r>
            <a:r>
              <a:rPr lang="da-DK" dirty="0" err="1"/>
              <a:t>Tailor</a:t>
            </a:r>
            <a:r>
              <a:rPr lang="da-DK" dirty="0"/>
              <a:t> – </a:t>
            </a:r>
            <a:r>
              <a:rPr lang="da-DK" dirty="0" err="1"/>
              <a:t>Embrace</a:t>
            </a:r>
            <a:r>
              <a:rPr lang="da-DK" dirty="0"/>
              <a:t> </a:t>
            </a:r>
            <a:r>
              <a:rPr lang="da-DK" dirty="0" err="1"/>
              <a:t>yourself</a:t>
            </a:r>
            <a:r>
              <a:rPr lang="da-DK" dirty="0"/>
              <a:t>!</a:t>
            </a:r>
          </a:p>
        </p:txBody>
      </p:sp>
      <p:sp>
        <p:nvSpPr>
          <p:cNvPr id="4" name="Pladsholder til slidenummer 3"/>
          <p:cNvSpPr>
            <a:spLocks noGrp="1"/>
          </p:cNvSpPr>
          <p:nvPr>
            <p:ph type="sldNum" sz="quarter" idx="5"/>
          </p:nvPr>
        </p:nvSpPr>
        <p:spPr/>
        <p:txBody>
          <a:bodyPr/>
          <a:lstStyle/>
          <a:p>
            <a:fld id="{D4037D5E-FE2C-DC4C-97EE-9CA14A6A416D}" type="slidenum">
              <a:rPr lang="da-DK" smtClean="0"/>
              <a:t>14</a:t>
            </a:fld>
            <a:endParaRPr lang="da-DK"/>
          </a:p>
        </p:txBody>
      </p:sp>
    </p:spTree>
    <p:extLst>
      <p:ext uri="{BB962C8B-B14F-4D97-AF65-F5344CB8AC3E}">
        <p14:creationId xmlns:p14="http://schemas.microsoft.com/office/powerpoint/2010/main" val="34862484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slid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0794BF8-0A6A-C349-924C-088ED4FBABCA}"/>
              </a:ext>
            </a:extLst>
          </p:cNvPr>
          <p:cNvSpPr>
            <a:spLocks noGrp="1"/>
          </p:cNvSpPr>
          <p:nvPr>
            <p:ph type="ctrTitle"/>
          </p:nvPr>
        </p:nvSpPr>
        <p:spPr>
          <a:xfrm>
            <a:off x="1524000" y="1122363"/>
            <a:ext cx="9144000" cy="2387600"/>
          </a:xfrm>
        </p:spPr>
        <p:txBody>
          <a:bodyPr anchor="b"/>
          <a:lstStyle>
            <a:lvl1pPr algn="ctr">
              <a:defRPr sz="6000"/>
            </a:lvl1pPr>
          </a:lstStyle>
          <a:p>
            <a:r>
              <a:rPr lang="da-DK"/>
              <a:t>Klik for at redigere titeltypografien i masteren</a:t>
            </a:r>
          </a:p>
        </p:txBody>
      </p:sp>
      <p:sp>
        <p:nvSpPr>
          <p:cNvPr id="3" name="Undertitel 2">
            <a:extLst>
              <a:ext uri="{FF2B5EF4-FFF2-40B4-BE49-F238E27FC236}">
                <a16:creationId xmlns:a16="http://schemas.microsoft.com/office/drawing/2014/main" id="{B88B577C-4DD3-9841-964F-30DEC5DCA6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p>
        </p:txBody>
      </p:sp>
      <p:sp>
        <p:nvSpPr>
          <p:cNvPr id="4" name="Pladsholder til dato 3">
            <a:extLst>
              <a:ext uri="{FF2B5EF4-FFF2-40B4-BE49-F238E27FC236}">
                <a16:creationId xmlns:a16="http://schemas.microsoft.com/office/drawing/2014/main" id="{4BC35A26-4180-C549-9A45-6C8997EDFCF4}"/>
              </a:ext>
            </a:extLst>
          </p:cNvPr>
          <p:cNvSpPr>
            <a:spLocks noGrp="1"/>
          </p:cNvSpPr>
          <p:nvPr>
            <p:ph type="dt" sz="half" idx="10"/>
          </p:nvPr>
        </p:nvSpPr>
        <p:spPr/>
        <p:txBody>
          <a:bodyPr/>
          <a:lstStyle/>
          <a:p>
            <a:fld id="{AD6871EB-29B9-3B46-B02B-AA2BB62E0794}" type="datetimeFigureOut">
              <a:rPr lang="da-DK" smtClean="0"/>
              <a:t>10.01.2021</a:t>
            </a:fld>
            <a:endParaRPr lang="da-DK"/>
          </a:p>
        </p:txBody>
      </p:sp>
      <p:sp>
        <p:nvSpPr>
          <p:cNvPr id="5" name="Pladsholder til sidefod 4">
            <a:extLst>
              <a:ext uri="{FF2B5EF4-FFF2-40B4-BE49-F238E27FC236}">
                <a16:creationId xmlns:a16="http://schemas.microsoft.com/office/drawing/2014/main" id="{80642262-E388-D342-915F-FC9265E0E0A4}"/>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25526BA1-FFFA-AC4F-8CBA-70CA6BD3414D}"/>
              </a:ext>
            </a:extLst>
          </p:cNvPr>
          <p:cNvSpPr>
            <a:spLocks noGrp="1"/>
          </p:cNvSpPr>
          <p:nvPr>
            <p:ph type="sldNum" sz="quarter" idx="12"/>
          </p:nvPr>
        </p:nvSpPr>
        <p:spPr/>
        <p:txBody>
          <a:bodyPr/>
          <a:lstStyle/>
          <a:p>
            <a:fld id="{0549B905-52F4-8F4C-A348-B440DDBFC6C9}" type="slidenum">
              <a:rPr lang="da-DK" smtClean="0"/>
              <a:t>‹nr.›</a:t>
            </a:fld>
            <a:endParaRPr lang="da-DK"/>
          </a:p>
        </p:txBody>
      </p:sp>
    </p:spTree>
    <p:extLst>
      <p:ext uri="{BB962C8B-B14F-4D97-AF65-F5344CB8AC3E}">
        <p14:creationId xmlns:p14="http://schemas.microsoft.com/office/powerpoint/2010/main" val="21411560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og lodret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736DEA-43E9-574C-9FEF-E3F02CA53033}"/>
              </a:ext>
            </a:extLst>
          </p:cNvPr>
          <p:cNvSpPr>
            <a:spLocks noGrp="1"/>
          </p:cNvSpPr>
          <p:nvPr>
            <p:ph type="title"/>
          </p:nvPr>
        </p:nvSpPr>
        <p:spPr/>
        <p:txBody>
          <a:bodyPr/>
          <a:lstStyle/>
          <a:p>
            <a:r>
              <a:rPr lang="da-DK"/>
              <a:t>Klik for at redigere titeltypografien i masteren</a:t>
            </a:r>
          </a:p>
        </p:txBody>
      </p:sp>
      <p:sp>
        <p:nvSpPr>
          <p:cNvPr id="3" name="Pladsholder til lodret titel 2">
            <a:extLst>
              <a:ext uri="{FF2B5EF4-FFF2-40B4-BE49-F238E27FC236}">
                <a16:creationId xmlns:a16="http://schemas.microsoft.com/office/drawing/2014/main" id="{4DEFA61B-500F-0646-A86F-BA128506C4D6}"/>
              </a:ext>
            </a:extLst>
          </p:cNvPr>
          <p:cNvSpPr>
            <a:spLocks noGrp="1"/>
          </p:cNvSpPr>
          <p:nvPr>
            <p:ph type="body" orient="vert" idx="1"/>
          </p:nvPr>
        </p:nvSpPr>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F931E105-F1B2-1441-BFFD-5645C980AAB8}"/>
              </a:ext>
            </a:extLst>
          </p:cNvPr>
          <p:cNvSpPr>
            <a:spLocks noGrp="1"/>
          </p:cNvSpPr>
          <p:nvPr>
            <p:ph type="dt" sz="half" idx="10"/>
          </p:nvPr>
        </p:nvSpPr>
        <p:spPr/>
        <p:txBody>
          <a:bodyPr/>
          <a:lstStyle/>
          <a:p>
            <a:fld id="{AD6871EB-29B9-3B46-B02B-AA2BB62E0794}" type="datetimeFigureOut">
              <a:rPr lang="da-DK" smtClean="0"/>
              <a:t>10.01.2021</a:t>
            </a:fld>
            <a:endParaRPr lang="da-DK"/>
          </a:p>
        </p:txBody>
      </p:sp>
      <p:sp>
        <p:nvSpPr>
          <p:cNvPr id="5" name="Pladsholder til sidefod 4">
            <a:extLst>
              <a:ext uri="{FF2B5EF4-FFF2-40B4-BE49-F238E27FC236}">
                <a16:creationId xmlns:a16="http://schemas.microsoft.com/office/drawing/2014/main" id="{20C34470-152C-074F-94C0-2086563C8E7A}"/>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A19F921C-D3B5-0D4B-8617-E3824F7ABA37}"/>
              </a:ext>
            </a:extLst>
          </p:cNvPr>
          <p:cNvSpPr>
            <a:spLocks noGrp="1"/>
          </p:cNvSpPr>
          <p:nvPr>
            <p:ph type="sldNum" sz="quarter" idx="12"/>
          </p:nvPr>
        </p:nvSpPr>
        <p:spPr/>
        <p:txBody>
          <a:bodyPr/>
          <a:lstStyle/>
          <a:p>
            <a:fld id="{0549B905-52F4-8F4C-A348-B440DDBFC6C9}" type="slidenum">
              <a:rPr lang="da-DK" smtClean="0"/>
              <a:t>‹nr.›</a:t>
            </a:fld>
            <a:endParaRPr lang="da-DK"/>
          </a:p>
        </p:txBody>
      </p:sp>
    </p:spTree>
    <p:extLst>
      <p:ext uri="{BB962C8B-B14F-4D97-AF65-F5344CB8AC3E}">
        <p14:creationId xmlns:p14="http://schemas.microsoft.com/office/powerpoint/2010/main" val="2392608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et titel og tekst">
    <p:spTree>
      <p:nvGrpSpPr>
        <p:cNvPr id="1" name=""/>
        <p:cNvGrpSpPr/>
        <p:nvPr/>
      </p:nvGrpSpPr>
      <p:grpSpPr>
        <a:xfrm>
          <a:off x="0" y="0"/>
          <a:ext cx="0" cy="0"/>
          <a:chOff x="0" y="0"/>
          <a:chExt cx="0" cy="0"/>
        </a:xfrm>
      </p:grpSpPr>
      <p:sp>
        <p:nvSpPr>
          <p:cNvPr id="2" name="Lodret titel 1">
            <a:extLst>
              <a:ext uri="{FF2B5EF4-FFF2-40B4-BE49-F238E27FC236}">
                <a16:creationId xmlns:a16="http://schemas.microsoft.com/office/drawing/2014/main" id="{B4C40A70-1F7A-7F4D-8A61-7A106DA14D22}"/>
              </a:ext>
            </a:extLst>
          </p:cNvPr>
          <p:cNvSpPr>
            <a:spLocks noGrp="1"/>
          </p:cNvSpPr>
          <p:nvPr>
            <p:ph type="title" orient="vert"/>
          </p:nvPr>
        </p:nvSpPr>
        <p:spPr>
          <a:xfrm>
            <a:off x="8724900" y="365125"/>
            <a:ext cx="2628900" cy="5811838"/>
          </a:xfrm>
        </p:spPr>
        <p:txBody>
          <a:bodyPr vert="eaVert"/>
          <a:lstStyle/>
          <a:p>
            <a:r>
              <a:rPr lang="da-DK"/>
              <a:t>Klik for at redigere titeltypografien i masteren</a:t>
            </a:r>
          </a:p>
        </p:txBody>
      </p:sp>
      <p:sp>
        <p:nvSpPr>
          <p:cNvPr id="3" name="Pladsholder til lodret titel 2">
            <a:extLst>
              <a:ext uri="{FF2B5EF4-FFF2-40B4-BE49-F238E27FC236}">
                <a16:creationId xmlns:a16="http://schemas.microsoft.com/office/drawing/2014/main" id="{CAE3CD73-E74A-0B4E-97AB-36EC912E16E2}"/>
              </a:ext>
            </a:extLst>
          </p:cNvPr>
          <p:cNvSpPr>
            <a:spLocks noGrp="1"/>
          </p:cNvSpPr>
          <p:nvPr>
            <p:ph type="body" orient="vert" idx="1"/>
          </p:nvPr>
        </p:nvSpPr>
        <p:spPr>
          <a:xfrm>
            <a:off x="838200" y="365125"/>
            <a:ext cx="7734300" cy="5811838"/>
          </a:xfrm>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A40A26AB-3AFB-3A40-BA4B-1B288463C664}"/>
              </a:ext>
            </a:extLst>
          </p:cNvPr>
          <p:cNvSpPr>
            <a:spLocks noGrp="1"/>
          </p:cNvSpPr>
          <p:nvPr>
            <p:ph type="dt" sz="half" idx="10"/>
          </p:nvPr>
        </p:nvSpPr>
        <p:spPr/>
        <p:txBody>
          <a:bodyPr/>
          <a:lstStyle/>
          <a:p>
            <a:fld id="{AD6871EB-29B9-3B46-B02B-AA2BB62E0794}" type="datetimeFigureOut">
              <a:rPr lang="da-DK" smtClean="0"/>
              <a:t>10.01.2021</a:t>
            </a:fld>
            <a:endParaRPr lang="da-DK"/>
          </a:p>
        </p:txBody>
      </p:sp>
      <p:sp>
        <p:nvSpPr>
          <p:cNvPr id="5" name="Pladsholder til sidefod 4">
            <a:extLst>
              <a:ext uri="{FF2B5EF4-FFF2-40B4-BE49-F238E27FC236}">
                <a16:creationId xmlns:a16="http://schemas.microsoft.com/office/drawing/2014/main" id="{6243D90B-AA12-414E-A95E-58B87C019D38}"/>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A9F79DF7-36B8-6D4D-B6E3-81DED3173FF9}"/>
              </a:ext>
            </a:extLst>
          </p:cNvPr>
          <p:cNvSpPr>
            <a:spLocks noGrp="1"/>
          </p:cNvSpPr>
          <p:nvPr>
            <p:ph type="sldNum" sz="quarter" idx="12"/>
          </p:nvPr>
        </p:nvSpPr>
        <p:spPr/>
        <p:txBody>
          <a:bodyPr/>
          <a:lstStyle/>
          <a:p>
            <a:fld id="{0549B905-52F4-8F4C-A348-B440DDBFC6C9}" type="slidenum">
              <a:rPr lang="da-DK" smtClean="0"/>
              <a:t>‹nr.›</a:t>
            </a:fld>
            <a:endParaRPr lang="da-DK"/>
          </a:p>
        </p:txBody>
      </p:sp>
    </p:spTree>
    <p:extLst>
      <p:ext uri="{BB962C8B-B14F-4D97-AF65-F5344CB8AC3E}">
        <p14:creationId xmlns:p14="http://schemas.microsoft.com/office/powerpoint/2010/main" val="3159905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og indholdsobjek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65B35C-47F0-D145-8509-D80AEEEAC673}"/>
              </a:ext>
            </a:extLst>
          </p:cNvPr>
          <p:cNvSpPr>
            <a:spLocks noGrp="1"/>
          </p:cNvSpPr>
          <p:nvPr>
            <p:ph type="title"/>
          </p:nvPr>
        </p:nvSpPr>
        <p:spPr/>
        <p:txBody>
          <a:bodyPr/>
          <a:lstStyle/>
          <a:p>
            <a:r>
              <a:rPr lang="da-DK"/>
              <a:t>Klik for at redigere titeltypografien i masteren</a:t>
            </a:r>
          </a:p>
        </p:txBody>
      </p:sp>
      <p:sp>
        <p:nvSpPr>
          <p:cNvPr id="3" name="Pladsholder til indhold 2">
            <a:extLst>
              <a:ext uri="{FF2B5EF4-FFF2-40B4-BE49-F238E27FC236}">
                <a16:creationId xmlns:a16="http://schemas.microsoft.com/office/drawing/2014/main" id="{01ACA6BF-3499-944A-B0AB-A4AA62B0B397}"/>
              </a:ext>
            </a:extLst>
          </p:cNvPr>
          <p:cNvSpPr>
            <a:spLocks noGrp="1"/>
          </p:cNvSpPr>
          <p:nvPr>
            <p:ph idx="1"/>
          </p:nvPr>
        </p:nvSpPr>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B0B9EF08-A41B-5246-92A9-A6F99F7820C5}"/>
              </a:ext>
            </a:extLst>
          </p:cNvPr>
          <p:cNvSpPr>
            <a:spLocks noGrp="1"/>
          </p:cNvSpPr>
          <p:nvPr>
            <p:ph type="dt" sz="half" idx="10"/>
          </p:nvPr>
        </p:nvSpPr>
        <p:spPr/>
        <p:txBody>
          <a:bodyPr/>
          <a:lstStyle/>
          <a:p>
            <a:fld id="{AD6871EB-29B9-3B46-B02B-AA2BB62E0794}" type="datetimeFigureOut">
              <a:rPr lang="da-DK" smtClean="0"/>
              <a:t>10.01.2021</a:t>
            </a:fld>
            <a:endParaRPr lang="da-DK"/>
          </a:p>
        </p:txBody>
      </p:sp>
      <p:sp>
        <p:nvSpPr>
          <p:cNvPr id="5" name="Pladsholder til sidefod 4">
            <a:extLst>
              <a:ext uri="{FF2B5EF4-FFF2-40B4-BE49-F238E27FC236}">
                <a16:creationId xmlns:a16="http://schemas.microsoft.com/office/drawing/2014/main" id="{BFBFCEFE-75DD-6245-A948-FD1D8103D4C5}"/>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582840A7-C463-934C-A26B-639B2F54EFC4}"/>
              </a:ext>
            </a:extLst>
          </p:cNvPr>
          <p:cNvSpPr>
            <a:spLocks noGrp="1"/>
          </p:cNvSpPr>
          <p:nvPr>
            <p:ph type="sldNum" sz="quarter" idx="12"/>
          </p:nvPr>
        </p:nvSpPr>
        <p:spPr/>
        <p:txBody>
          <a:bodyPr/>
          <a:lstStyle/>
          <a:p>
            <a:fld id="{0549B905-52F4-8F4C-A348-B440DDBFC6C9}" type="slidenum">
              <a:rPr lang="da-DK" smtClean="0"/>
              <a:t>‹nr.›</a:t>
            </a:fld>
            <a:endParaRPr lang="da-DK"/>
          </a:p>
        </p:txBody>
      </p:sp>
    </p:spTree>
    <p:extLst>
      <p:ext uri="{BB962C8B-B14F-4D97-AF65-F5344CB8AC3E}">
        <p14:creationId xmlns:p14="http://schemas.microsoft.com/office/powerpoint/2010/main" val="3365442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fsnitsoversk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61034F4-3424-F74F-9E9D-ADFAEDA3B8A0}"/>
              </a:ext>
            </a:extLst>
          </p:cNvPr>
          <p:cNvSpPr>
            <a:spLocks noGrp="1"/>
          </p:cNvSpPr>
          <p:nvPr>
            <p:ph type="title"/>
          </p:nvPr>
        </p:nvSpPr>
        <p:spPr>
          <a:xfrm>
            <a:off x="831850" y="1709738"/>
            <a:ext cx="10515600" cy="2852737"/>
          </a:xfrm>
        </p:spPr>
        <p:txBody>
          <a:bodyPr anchor="b"/>
          <a:lstStyle>
            <a:lvl1pPr>
              <a:defRPr sz="6000"/>
            </a:lvl1pPr>
          </a:lstStyle>
          <a:p>
            <a:r>
              <a:rPr lang="da-DK"/>
              <a:t>Klik for at redigere titeltypografien i masteren</a:t>
            </a:r>
          </a:p>
        </p:txBody>
      </p:sp>
      <p:sp>
        <p:nvSpPr>
          <p:cNvPr id="3" name="Pladsholder til tekst 2">
            <a:extLst>
              <a:ext uri="{FF2B5EF4-FFF2-40B4-BE49-F238E27FC236}">
                <a16:creationId xmlns:a16="http://schemas.microsoft.com/office/drawing/2014/main" id="{DAC638E2-2DA8-174D-85A6-DB5C4125BB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a-DK"/>
              <a:t>Klik for at redigere teksttypografierne i masteren</a:t>
            </a:r>
          </a:p>
        </p:txBody>
      </p:sp>
      <p:sp>
        <p:nvSpPr>
          <p:cNvPr id="4" name="Pladsholder til dato 3">
            <a:extLst>
              <a:ext uri="{FF2B5EF4-FFF2-40B4-BE49-F238E27FC236}">
                <a16:creationId xmlns:a16="http://schemas.microsoft.com/office/drawing/2014/main" id="{871EFA31-BC48-D849-8139-1E53F416B7B1}"/>
              </a:ext>
            </a:extLst>
          </p:cNvPr>
          <p:cNvSpPr>
            <a:spLocks noGrp="1"/>
          </p:cNvSpPr>
          <p:nvPr>
            <p:ph type="dt" sz="half" idx="10"/>
          </p:nvPr>
        </p:nvSpPr>
        <p:spPr/>
        <p:txBody>
          <a:bodyPr/>
          <a:lstStyle/>
          <a:p>
            <a:fld id="{AD6871EB-29B9-3B46-B02B-AA2BB62E0794}" type="datetimeFigureOut">
              <a:rPr lang="da-DK" smtClean="0"/>
              <a:t>10.01.2021</a:t>
            </a:fld>
            <a:endParaRPr lang="da-DK"/>
          </a:p>
        </p:txBody>
      </p:sp>
      <p:sp>
        <p:nvSpPr>
          <p:cNvPr id="5" name="Pladsholder til sidefod 4">
            <a:extLst>
              <a:ext uri="{FF2B5EF4-FFF2-40B4-BE49-F238E27FC236}">
                <a16:creationId xmlns:a16="http://schemas.microsoft.com/office/drawing/2014/main" id="{A6521D1B-DF56-7C48-8BE7-44089AACABAE}"/>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6B581C9B-199D-E247-B5ED-1841687B5A57}"/>
              </a:ext>
            </a:extLst>
          </p:cNvPr>
          <p:cNvSpPr>
            <a:spLocks noGrp="1"/>
          </p:cNvSpPr>
          <p:nvPr>
            <p:ph type="sldNum" sz="quarter" idx="12"/>
          </p:nvPr>
        </p:nvSpPr>
        <p:spPr/>
        <p:txBody>
          <a:bodyPr/>
          <a:lstStyle/>
          <a:p>
            <a:fld id="{0549B905-52F4-8F4C-A348-B440DDBFC6C9}" type="slidenum">
              <a:rPr lang="da-DK" smtClean="0"/>
              <a:t>‹nr.›</a:t>
            </a:fld>
            <a:endParaRPr lang="da-DK"/>
          </a:p>
        </p:txBody>
      </p:sp>
    </p:spTree>
    <p:extLst>
      <p:ext uri="{BB962C8B-B14F-4D97-AF65-F5344CB8AC3E}">
        <p14:creationId xmlns:p14="http://schemas.microsoft.com/office/powerpoint/2010/main" val="1617309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25E5AC5-D594-1A40-8706-65C6836479E0}"/>
              </a:ext>
            </a:extLst>
          </p:cNvPr>
          <p:cNvSpPr>
            <a:spLocks noGrp="1"/>
          </p:cNvSpPr>
          <p:nvPr>
            <p:ph type="title"/>
          </p:nvPr>
        </p:nvSpPr>
        <p:spPr/>
        <p:txBody>
          <a:bodyPr/>
          <a:lstStyle/>
          <a:p>
            <a:r>
              <a:rPr lang="da-DK"/>
              <a:t>Klik for at redigere titeltypografien i masteren</a:t>
            </a:r>
          </a:p>
        </p:txBody>
      </p:sp>
      <p:sp>
        <p:nvSpPr>
          <p:cNvPr id="3" name="Pladsholder til indhold 2">
            <a:extLst>
              <a:ext uri="{FF2B5EF4-FFF2-40B4-BE49-F238E27FC236}">
                <a16:creationId xmlns:a16="http://schemas.microsoft.com/office/drawing/2014/main" id="{898E10CA-194A-B14F-A761-EBAF0772EFF7}"/>
              </a:ext>
            </a:extLst>
          </p:cNvPr>
          <p:cNvSpPr>
            <a:spLocks noGrp="1"/>
          </p:cNvSpPr>
          <p:nvPr>
            <p:ph sz="half" idx="1"/>
          </p:nvPr>
        </p:nvSpPr>
        <p:spPr>
          <a:xfrm>
            <a:off x="838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indhold 3">
            <a:extLst>
              <a:ext uri="{FF2B5EF4-FFF2-40B4-BE49-F238E27FC236}">
                <a16:creationId xmlns:a16="http://schemas.microsoft.com/office/drawing/2014/main" id="{25F94428-0C0C-044C-827E-22FA29BA16D3}"/>
              </a:ext>
            </a:extLst>
          </p:cNvPr>
          <p:cNvSpPr>
            <a:spLocks noGrp="1"/>
          </p:cNvSpPr>
          <p:nvPr>
            <p:ph sz="half" idx="2"/>
          </p:nvPr>
        </p:nvSpPr>
        <p:spPr>
          <a:xfrm>
            <a:off x="6172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5" name="Pladsholder til dato 4">
            <a:extLst>
              <a:ext uri="{FF2B5EF4-FFF2-40B4-BE49-F238E27FC236}">
                <a16:creationId xmlns:a16="http://schemas.microsoft.com/office/drawing/2014/main" id="{6FDE16D0-2F8E-6E4A-97B8-80B2A6258AFC}"/>
              </a:ext>
            </a:extLst>
          </p:cNvPr>
          <p:cNvSpPr>
            <a:spLocks noGrp="1"/>
          </p:cNvSpPr>
          <p:nvPr>
            <p:ph type="dt" sz="half" idx="10"/>
          </p:nvPr>
        </p:nvSpPr>
        <p:spPr/>
        <p:txBody>
          <a:bodyPr/>
          <a:lstStyle/>
          <a:p>
            <a:fld id="{AD6871EB-29B9-3B46-B02B-AA2BB62E0794}" type="datetimeFigureOut">
              <a:rPr lang="da-DK" smtClean="0"/>
              <a:t>10.01.2021</a:t>
            </a:fld>
            <a:endParaRPr lang="da-DK"/>
          </a:p>
        </p:txBody>
      </p:sp>
      <p:sp>
        <p:nvSpPr>
          <p:cNvPr id="6" name="Pladsholder til sidefod 5">
            <a:extLst>
              <a:ext uri="{FF2B5EF4-FFF2-40B4-BE49-F238E27FC236}">
                <a16:creationId xmlns:a16="http://schemas.microsoft.com/office/drawing/2014/main" id="{7E79BAE8-099A-474C-9D35-B76F53E5A9AA}"/>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D1419E8E-38DE-5D42-8536-9065A55ED5D4}"/>
              </a:ext>
            </a:extLst>
          </p:cNvPr>
          <p:cNvSpPr>
            <a:spLocks noGrp="1"/>
          </p:cNvSpPr>
          <p:nvPr>
            <p:ph type="sldNum" sz="quarter" idx="12"/>
          </p:nvPr>
        </p:nvSpPr>
        <p:spPr/>
        <p:txBody>
          <a:bodyPr/>
          <a:lstStyle/>
          <a:p>
            <a:fld id="{0549B905-52F4-8F4C-A348-B440DDBFC6C9}" type="slidenum">
              <a:rPr lang="da-DK" smtClean="0"/>
              <a:t>‹nr.›</a:t>
            </a:fld>
            <a:endParaRPr lang="da-DK"/>
          </a:p>
        </p:txBody>
      </p:sp>
    </p:spTree>
    <p:extLst>
      <p:ext uri="{BB962C8B-B14F-4D97-AF65-F5344CB8AC3E}">
        <p14:creationId xmlns:p14="http://schemas.microsoft.com/office/powerpoint/2010/main" val="335086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A16692C-7BDE-C945-A149-598148C42435}"/>
              </a:ext>
            </a:extLst>
          </p:cNvPr>
          <p:cNvSpPr>
            <a:spLocks noGrp="1"/>
          </p:cNvSpPr>
          <p:nvPr>
            <p:ph type="title"/>
          </p:nvPr>
        </p:nvSpPr>
        <p:spPr>
          <a:xfrm>
            <a:off x="839788" y="365125"/>
            <a:ext cx="10515600" cy="1325563"/>
          </a:xfrm>
        </p:spPr>
        <p:txBody>
          <a:bodyPr/>
          <a:lstStyle/>
          <a:p>
            <a:r>
              <a:rPr lang="da-DK"/>
              <a:t>Klik for at redigere titeltypografien i masteren</a:t>
            </a:r>
          </a:p>
        </p:txBody>
      </p:sp>
      <p:sp>
        <p:nvSpPr>
          <p:cNvPr id="3" name="Pladsholder til tekst 2">
            <a:extLst>
              <a:ext uri="{FF2B5EF4-FFF2-40B4-BE49-F238E27FC236}">
                <a16:creationId xmlns:a16="http://schemas.microsoft.com/office/drawing/2014/main" id="{B12F5F31-2646-384B-8026-0980CE6E3F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4" name="Pladsholder til indhold 3">
            <a:extLst>
              <a:ext uri="{FF2B5EF4-FFF2-40B4-BE49-F238E27FC236}">
                <a16:creationId xmlns:a16="http://schemas.microsoft.com/office/drawing/2014/main" id="{F6E5A2FF-EBE4-764A-9FB5-A828550B8014}"/>
              </a:ext>
            </a:extLst>
          </p:cNvPr>
          <p:cNvSpPr>
            <a:spLocks noGrp="1"/>
          </p:cNvSpPr>
          <p:nvPr>
            <p:ph sz="half" idx="2"/>
          </p:nvPr>
        </p:nvSpPr>
        <p:spPr>
          <a:xfrm>
            <a:off x="839788" y="2505075"/>
            <a:ext cx="5157787"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5" name="Pladsholder til tekst 4">
            <a:extLst>
              <a:ext uri="{FF2B5EF4-FFF2-40B4-BE49-F238E27FC236}">
                <a16:creationId xmlns:a16="http://schemas.microsoft.com/office/drawing/2014/main" id="{53BE769F-C664-9B46-BACF-904403770F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6" name="Pladsholder til indhold 5">
            <a:extLst>
              <a:ext uri="{FF2B5EF4-FFF2-40B4-BE49-F238E27FC236}">
                <a16:creationId xmlns:a16="http://schemas.microsoft.com/office/drawing/2014/main" id="{FAF204CD-8E78-E848-9CFC-6D2E3442A116}"/>
              </a:ext>
            </a:extLst>
          </p:cNvPr>
          <p:cNvSpPr>
            <a:spLocks noGrp="1"/>
          </p:cNvSpPr>
          <p:nvPr>
            <p:ph sz="quarter" idx="4"/>
          </p:nvPr>
        </p:nvSpPr>
        <p:spPr>
          <a:xfrm>
            <a:off x="6172200" y="2505075"/>
            <a:ext cx="5183188"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7" name="Pladsholder til dato 6">
            <a:extLst>
              <a:ext uri="{FF2B5EF4-FFF2-40B4-BE49-F238E27FC236}">
                <a16:creationId xmlns:a16="http://schemas.microsoft.com/office/drawing/2014/main" id="{22986F17-5F3C-E845-8108-93D241262EB9}"/>
              </a:ext>
            </a:extLst>
          </p:cNvPr>
          <p:cNvSpPr>
            <a:spLocks noGrp="1"/>
          </p:cNvSpPr>
          <p:nvPr>
            <p:ph type="dt" sz="half" idx="10"/>
          </p:nvPr>
        </p:nvSpPr>
        <p:spPr/>
        <p:txBody>
          <a:bodyPr/>
          <a:lstStyle/>
          <a:p>
            <a:fld id="{AD6871EB-29B9-3B46-B02B-AA2BB62E0794}" type="datetimeFigureOut">
              <a:rPr lang="da-DK" smtClean="0"/>
              <a:t>10.01.2021</a:t>
            </a:fld>
            <a:endParaRPr lang="da-DK"/>
          </a:p>
        </p:txBody>
      </p:sp>
      <p:sp>
        <p:nvSpPr>
          <p:cNvPr id="8" name="Pladsholder til sidefod 7">
            <a:extLst>
              <a:ext uri="{FF2B5EF4-FFF2-40B4-BE49-F238E27FC236}">
                <a16:creationId xmlns:a16="http://schemas.microsoft.com/office/drawing/2014/main" id="{A739977E-A2A7-E046-A4A0-FF25BAABE456}"/>
              </a:ext>
            </a:extLst>
          </p:cNvPr>
          <p:cNvSpPr>
            <a:spLocks noGrp="1"/>
          </p:cNvSpPr>
          <p:nvPr>
            <p:ph type="ftr" sz="quarter" idx="11"/>
          </p:nvPr>
        </p:nvSpPr>
        <p:spPr/>
        <p:txBody>
          <a:bodyPr/>
          <a:lstStyle/>
          <a:p>
            <a:endParaRPr lang="da-DK"/>
          </a:p>
        </p:txBody>
      </p:sp>
      <p:sp>
        <p:nvSpPr>
          <p:cNvPr id="9" name="Pladsholder til slidenummer 8">
            <a:extLst>
              <a:ext uri="{FF2B5EF4-FFF2-40B4-BE49-F238E27FC236}">
                <a16:creationId xmlns:a16="http://schemas.microsoft.com/office/drawing/2014/main" id="{BA240BA5-012A-1F4D-9D1D-F2E0FB5726C8}"/>
              </a:ext>
            </a:extLst>
          </p:cNvPr>
          <p:cNvSpPr>
            <a:spLocks noGrp="1"/>
          </p:cNvSpPr>
          <p:nvPr>
            <p:ph type="sldNum" sz="quarter" idx="12"/>
          </p:nvPr>
        </p:nvSpPr>
        <p:spPr/>
        <p:txBody>
          <a:bodyPr/>
          <a:lstStyle/>
          <a:p>
            <a:fld id="{0549B905-52F4-8F4C-A348-B440DDBFC6C9}" type="slidenum">
              <a:rPr lang="da-DK" smtClean="0"/>
              <a:t>‹nr.›</a:t>
            </a:fld>
            <a:endParaRPr lang="da-DK"/>
          </a:p>
        </p:txBody>
      </p:sp>
    </p:spTree>
    <p:extLst>
      <p:ext uri="{BB962C8B-B14F-4D97-AF65-F5344CB8AC3E}">
        <p14:creationId xmlns:p14="http://schemas.microsoft.com/office/powerpoint/2010/main" val="3115383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Ku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48B6B19-9D75-2F48-AA71-635ACB703F0E}"/>
              </a:ext>
            </a:extLst>
          </p:cNvPr>
          <p:cNvSpPr>
            <a:spLocks noGrp="1"/>
          </p:cNvSpPr>
          <p:nvPr>
            <p:ph type="title"/>
          </p:nvPr>
        </p:nvSpPr>
        <p:spPr/>
        <p:txBody>
          <a:bodyPr/>
          <a:lstStyle/>
          <a:p>
            <a:r>
              <a:rPr lang="da-DK"/>
              <a:t>Klik for at redigere titeltypografien i masteren</a:t>
            </a:r>
          </a:p>
        </p:txBody>
      </p:sp>
      <p:sp>
        <p:nvSpPr>
          <p:cNvPr id="3" name="Pladsholder til dato 2">
            <a:extLst>
              <a:ext uri="{FF2B5EF4-FFF2-40B4-BE49-F238E27FC236}">
                <a16:creationId xmlns:a16="http://schemas.microsoft.com/office/drawing/2014/main" id="{CD881DDA-B71B-B748-8454-347361BDEAFA}"/>
              </a:ext>
            </a:extLst>
          </p:cNvPr>
          <p:cNvSpPr>
            <a:spLocks noGrp="1"/>
          </p:cNvSpPr>
          <p:nvPr>
            <p:ph type="dt" sz="half" idx="10"/>
          </p:nvPr>
        </p:nvSpPr>
        <p:spPr/>
        <p:txBody>
          <a:bodyPr/>
          <a:lstStyle/>
          <a:p>
            <a:fld id="{AD6871EB-29B9-3B46-B02B-AA2BB62E0794}" type="datetimeFigureOut">
              <a:rPr lang="da-DK" smtClean="0"/>
              <a:t>10.01.2021</a:t>
            </a:fld>
            <a:endParaRPr lang="da-DK"/>
          </a:p>
        </p:txBody>
      </p:sp>
      <p:sp>
        <p:nvSpPr>
          <p:cNvPr id="4" name="Pladsholder til sidefod 3">
            <a:extLst>
              <a:ext uri="{FF2B5EF4-FFF2-40B4-BE49-F238E27FC236}">
                <a16:creationId xmlns:a16="http://schemas.microsoft.com/office/drawing/2014/main" id="{CF89CE5E-8EFE-5E4B-880F-86C942F32EFA}"/>
              </a:ext>
            </a:extLst>
          </p:cNvPr>
          <p:cNvSpPr>
            <a:spLocks noGrp="1"/>
          </p:cNvSpPr>
          <p:nvPr>
            <p:ph type="ftr" sz="quarter" idx="11"/>
          </p:nvPr>
        </p:nvSpPr>
        <p:spPr/>
        <p:txBody>
          <a:bodyPr/>
          <a:lstStyle/>
          <a:p>
            <a:endParaRPr lang="da-DK"/>
          </a:p>
        </p:txBody>
      </p:sp>
      <p:sp>
        <p:nvSpPr>
          <p:cNvPr id="5" name="Pladsholder til slidenummer 4">
            <a:extLst>
              <a:ext uri="{FF2B5EF4-FFF2-40B4-BE49-F238E27FC236}">
                <a16:creationId xmlns:a16="http://schemas.microsoft.com/office/drawing/2014/main" id="{D8ACE110-DA67-BD4F-A262-F632783D570C}"/>
              </a:ext>
            </a:extLst>
          </p:cNvPr>
          <p:cNvSpPr>
            <a:spLocks noGrp="1"/>
          </p:cNvSpPr>
          <p:nvPr>
            <p:ph type="sldNum" sz="quarter" idx="12"/>
          </p:nvPr>
        </p:nvSpPr>
        <p:spPr/>
        <p:txBody>
          <a:bodyPr/>
          <a:lstStyle/>
          <a:p>
            <a:fld id="{0549B905-52F4-8F4C-A348-B440DDBFC6C9}" type="slidenum">
              <a:rPr lang="da-DK" smtClean="0"/>
              <a:t>‹nr.›</a:t>
            </a:fld>
            <a:endParaRPr lang="da-DK"/>
          </a:p>
        </p:txBody>
      </p:sp>
    </p:spTree>
    <p:extLst>
      <p:ext uri="{BB962C8B-B14F-4D97-AF65-F5344CB8AC3E}">
        <p14:creationId xmlns:p14="http://schemas.microsoft.com/office/powerpoint/2010/main" val="4180357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Pladsholder til dato 1">
            <a:extLst>
              <a:ext uri="{FF2B5EF4-FFF2-40B4-BE49-F238E27FC236}">
                <a16:creationId xmlns:a16="http://schemas.microsoft.com/office/drawing/2014/main" id="{5D4484EB-3AE0-DB46-A314-9D45242925BB}"/>
              </a:ext>
            </a:extLst>
          </p:cNvPr>
          <p:cNvSpPr>
            <a:spLocks noGrp="1"/>
          </p:cNvSpPr>
          <p:nvPr>
            <p:ph type="dt" sz="half" idx="10"/>
          </p:nvPr>
        </p:nvSpPr>
        <p:spPr/>
        <p:txBody>
          <a:bodyPr/>
          <a:lstStyle/>
          <a:p>
            <a:fld id="{AD6871EB-29B9-3B46-B02B-AA2BB62E0794}" type="datetimeFigureOut">
              <a:rPr lang="da-DK" smtClean="0"/>
              <a:t>10.01.2021</a:t>
            </a:fld>
            <a:endParaRPr lang="da-DK"/>
          </a:p>
        </p:txBody>
      </p:sp>
      <p:sp>
        <p:nvSpPr>
          <p:cNvPr id="3" name="Pladsholder til sidefod 2">
            <a:extLst>
              <a:ext uri="{FF2B5EF4-FFF2-40B4-BE49-F238E27FC236}">
                <a16:creationId xmlns:a16="http://schemas.microsoft.com/office/drawing/2014/main" id="{95938EBA-F7C0-4E4D-9914-2006343617DE}"/>
              </a:ext>
            </a:extLst>
          </p:cNvPr>
          <p:cNvSpPr>
            <a:spLocks noGrp="1"/>
          </p:cNvSpPr>
          <p:nvPr>
            <p:ph type="ftr" sz="quarter" idx="11"/>
          </p:nvPr>
        </p:nvSpPr>
        <p:spPr/>
        <p:txBody>
          <a:bodyPr/>
          <a:lstStyle/>
          <a:p>
            <a:endParaRPr lang="da-DK"/>
          </a:p>
        </p:txBody>
      </p:sp>
      <p:sp>
        <p:nvSpPr>
          <p:cNvPr id="4" name="Pladsholder til slidenummer 3">
            <a:extLst>
              <a:ext uri="{FF2B5EF4-FFF2-40B4-BE49-F238E27FC236}">
                <a16:creationId xmlns:a16="http://schemas.microsoft.com/office/drawing/2014/main" id="{4D5C48BF-45D3-1143-9F1D-039636B8C99E}"/>
              </a:ext>
            </a:extLst>
          </p:cNvPr>
          <p:cNvSpPr>
            <a:spLocks noGrp="1"/>
          </p:cNvSpPr>
          <p:nvPr>
            <p:ph type="sldNum" sz="quarter" idx="12"/>
          </p:nvPr>
        </p:nvSpPr>
        <p:spPr/>
        <p:txBody>
          <a:bodyPr/>
          <a:lstStyle/>
          <a:p>
            <a:fld id="{0549B905-52F4-8F4C-A348-B440DDBFC6C9}" type="slidenum">
              <a:rPr lang="da-DK" smtClean="0"/>
              <a:t>‹nr.›</a:t>
            </a:fld>
            <a:endParaRPr lang="da-DK"/>
          </a:p>
        </p:txBody>
      </p:sp>
    </p:spTree>
    <p:extLst>
      <p:ext uri="{BB962C8B-B14F-4D97-AF65-F5344CB8AC3E}">
        <p14:creationId xmlns:p14="http://schemas.microsoft.com/office/powerpoint/2010/main" val="268411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dhold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733C-E407-3E4F-8670-55BC6814B475}"/>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p>
        </p:txBody>
      </p:sp>
      <p:sp>
        <p:nvSpPr>
          <p:cNvPr id="3" name="Pladsholder til indhold 2">
            <a:extLst>
              <a:ext uri="{FF2B5EF4-FFF2-40B4-BE49-F238E27FC236}">
                <a16:creationId xmlns:a16="http://schemas.microsoft.com/office/drawing/2014/main" id="{518B3CF9-44DC-7147-B1ED-3754A1F5DC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tekst 3">
            <a:extLst>
              <a:ext uri="{FF2B5EF4-FFF2-40B4-BE49-F238E27FC236}">
                <a16:creationId xmlns:a16="http://schemas.microsoft.com/office/drawing/2014/main" id="{CEF53AD2-19D8-0248-A04A-FD65F3022A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B1ACE20A-3391-4042-AB7C-C83F42BE2EF6}"/>
              </a:ext>
            </a:extLst>
          </p:cNvPr>
          <p:cNvSpPr>
            <a:spLocks noGrp="1"/>
          </p:cNvSpPr>
          <p:nvPr>
            <p:ph type="dt" sz="half" idx="10"/>
          </p:nvPr>
        </p:nvSpPr>
        <p:spPr/>
        <p:txBody>
          <a:bodyPr/>
          <a:lstStyle/>
          <a:p>
            <a:fld id="{AD6871EB-29B9-3B46-B02B-AA2BB62E0794}" type="datetimeFigureOut">
              <a:rPr lang="da-DK" smtClean="0"/>
              <a:t>10.01.2021</a:t>
            </a:fld>
            <a:endParaRPr lang="da-DK"/>
          </a:p>
        </p:txBody>
      </p:sp>
      <p:sp>
        <p:nvSpPr>
          <p:cNvPr id="6" name="Pladsholder til sidefod 5">
            <a:extLst>
              <a:ext uri="{FF2B5EF4-FFF2-40B4-BE49-F238E27FC236}">
                <a16:creationId xmlns:a16="http://schemas.microsoft.com/office/drawing/2014/main" id="{64536BC9-BB69-1C43-8A4D-42BFC38EDA7B}"/>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5987D7E9-E7E6-7749-A49F-12634F9A5718}"/>
              </a:ext>
            </a:extLst>
          </p:cNvPr>
          <p:cNvSpPr>
            <a:spLocks noGrp="1"/>
          </p:cNvSpPr>
          <p:nvPr>
            <p:ph type="sldNum" sz="quarter" idx="12"/>
          </p:nvPr>
        </p:nvSpPr>
        <p:spPr/>
        <p:txBody>
          <a:bodyPr/>
          <a:lstStyle/>
          <a:p>
            <a:fld id="{0549B905-52F4-8F4C-A348-B440DDBFC6C9}" type="slidenum">
              <a:rPr lang="da-DK" smtClean="0"/>
              <a:t>‹nr.›</a:t>
            </a:fld>
            <a:endParaRPr lang="da-DK"/>
          </a:p>
        </p:txBody>
      </p:sp>
    </p:spTree>
    <p:extLst>
      <p:ext uri="{BB962C8B-B14F-4D97-AF65-F5344CB8AC3E}">
        <p14:creationId xmlns:p14="http://schemas.microsoft.com/office/powerpoint/2010/main" val="2466610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6B67CD0-7C0E-2642-B5C2-7F6E77BD9834}"/>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p>
        </p:txBody>
      </p:sp>
      <p:sp>
        <p:nvSpPr>
          <p:cNvPr id="3" name="Pladsholder til billede 2">
            <a:extLst>
              <a:ext uri="{FF2B5EF4-FFF2-40B4-BE49-F238E27FC236}">
                <a16:creationId xmlns:a16="http://schemas.microsoft.com/office/drawing/2014/main" id="{B858BBE1-3255-4345-B2E1-6F2CE8E3D5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a-DK"/>
          </a:p>
        </p:txBody>
      </p:sp>
      <p:sp>
        <p:nvSpPr>
          <p:cNvPr id="4" name="Pladsholder til tekst 3">
            <a:extLst>
              <a:ext uri="{FF2B5EF4-FFF2-40B4-BE49-F238E27FC236}">
                <a16:creationId xmlns:a16="http://schemas.microsoft.com/office/drawing/2014/main" id="{30764244-F26F-FD40-ABB2-1E78450C36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9A503777-ACD9-0041-A836-2CF47DFCDDE6}"/>
              </a:ext>
            </a:extLst>
          </p:cNvPr>
          <p:cNvSpPr>
            <a:spLocks noGrp="1"/>
          </p:cNvSpPr>
          <p:nvPr>
            <p:ph type="dt" sz="half" idx="10"/>
          </p:nvPr>
        </p:nvSpPr>
        <p:spPr/>
        <p:txBody>
          <a:bodyPr/>
          <a:lstStyle/>
          <a:p>
            <a:fld id="{AD6871EB-29B9-3B46-B02B-AA2BB62E0794}" type="datetimeFigureOut">
              <a:rPr lang="da-DK" smtClean="0"/>
              <a:t>10.01.2021</a:t>
            </a:fld>
            <a:endParaRPr lang="da-DK"/>
          </a:p>
        </p:txBody>
      </p:sp>
      <p:sp>
        <p:nvSpPr>
          <p:cNvPr id="6" name="Pladsholder til sidefod 5">
            <a:extLst>
              <a:ext uri="{FF2B5EF4-FFF2-40B4-BE49-F238E27FC236}">
                <a16:creationId xmlns:a16="http://schemas.microsoft.com/office/drawing/2014/main" id="{79A90B00-E1C9-D446-A924-739562B7A196}"/>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E1B8CE68-27BC-C04C-8032-B1C53EE6A2FF}"/>
              </a:ext>
            </a:extLst>
          </p:cNvPr>
          <p:cNvSpPr>
            <a:spLocks noGrp="1"/>
          </p:cNvSpPr>
          <p:nvPr>
            <p:ph type="sldNum" sz="quarter" idx="12"/>
          </p:nvPr>
        </p:nvSpPr>
        <p:spPr/>
        <p:txBody>
          <a:bodyPr/>
          <a:lstStyle/>
          <a:p>
            <a:fld id="{0549B905-52F4-8F4C-A348-B440DDBFC6C9}" type="slidenum">
              <a:rPr lang="da-DK" smtClean="0"/>
              <a:t>‹nr.›</a:t>
            </a:fld>
            <a:endParaRPr lang="da-DK"/>
          </a:p>
        </p:txBody>
      </p:sp>
    </p:spTree>
    <p:extLst>
      <p:ext uri="{BB962C8B-B14F-4D97-AF65-F5344CB8AC3E}">
        <p14:creationId xmlns:p14="http://schemas.microsoft.com/office/powerpoint/2010/main" val="719604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titel 1">
            <a:extLst>
              <a:ext uri="{FF2B5EF4-FFF2-40B4-BE49-F238E27FC236}">
                <a16:creationId xmlns:a16="http://schemas.microsoft.com/office/drawing/2014/main" id="{7EADB728-0807-8248-8284-B50C6759CF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a-DK"/>
              <a:t>Klik for at redigere titeltypografien i masteren</a:t>
            </a:r>
          </a:p>
        </p:txBody>
      </p:sp>
      <p:sp>
        <p:nvSpPr>
          <p:cNvPr id="3" name="Pladsholder til tekst 2">
            <a:extLst>
              <a:ext uri="{FF2B5EF4-FFF2-40B4-BE49-F238E27FC236}">
                <a16:creationId xmlns:a16="http://schemas.microsoft.com/office/drawing/2014/main" id="{66F37FC7-C556-4843-B609-45302A0413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EDAF4547-E237-634E-B6C9-24B560AF60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6871EB-29B9-3B46-B02B-AA2BB62E0794}" type="datetimeFigureOut">
              <a:rPr lang="da-DK" smtClean="0"/>
              <a:t>10.01.2021</a:t>
            </a:fld>
            <a:endParaRPr lang="da-DK"/>
          </a:p>
        </p:txBody>
      </p:sp>
      <p:sp>
        <p:nvSpPr>
          <p:cNvPr id="5" name="Pladsholder til sidefod 4">
            <a:extLst>
              <a:ext uri="{FF2B5EF4-FFF2-40B4-BE49-F238E27FC236}">
                <a16:creationId xmlns:a16="http://schemas.microsoft.com/office/drawing/2014/main" id="{24645265-BA86-5049-B4FF-2CBF742F80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Pladsholder til slidenummer 5">
            <a:extLst>
              <a:ext uri="{FF2B5EF4-FFF2-40B4-BE49-F238E27FC236}">
                <a16:creationId xmlns:a16="http://schemas.microsoft.com/office/drawing/2014/main" id="{0D3B803D-6420-F947-AD13-491930EBD5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49B905-52F4-8F4C-A348-B440DDBFC6C9}" type="slidenum">
              <a:rPr lang="da-DK" smtClean="0"/>
              <a:t>‹nr.›</a:t>
            </a:fld>
            <a:endParaRPr lang="da-DK"/>
          </a:p>
        </p:txBody>
      </p:sp>
    </p:spTree>
    <p:extLst>
      <p:ext uri="{BB962C8B-B14F-4D97-AF65-F5344CB8AC3E}">
        <p14:creationId xmlns:p14="http://schemas.microsoft.com/office/powerpoint/2010/main" val="17040038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dsholder til indhold 2">
            <a:extLst>
              <a:ext uri="{FF2B5EF4-FFF2-40B4-BE49-F238E27FC236}">
                <a16:creationId xmlns:a16="http://schemas.microsoft.com/office/drawing/2014/main" id="{9C4D10EE-E693-C940-A642-BA6D78622FCF}"/>
              </a:ext>
            </a:extLst>
          </p:cNvPr>
          <p:cNvSpPr>
            <a:spLocks noGrp="1"/>
          </p:cNvSpPr>
          <p:nvPr>
            <p:ph idx="1"/>
          </p:nvPr>
        </p:nvSpPr>
        <p:spPr>
          <a:xfrm>
            <a:off x="838200" y="2715397"/>
            <a:ext cx="10515600" cy="1427205"/>
          </a:xfrm>
        </p:spPr>
        <p:txBody>
          <a:bodyPr>
            <a:normAutofit lnSpcReduction="10000"/>
          </a:bodyPr>
          <a:lstStyle/>
          <a:p>
            <a:pPr marL="0" indent="0" algn="ctr">
              <a:buNone/>
            </a:pPr>
            <a:r>
              <a:rPr lang="da-DK" sz="10000" dirty="0"/>
              <a:t>Kender du det?</a:t>
            </a:r>
          </a:p>
          <a:p>
            <a:endParaRPr lang="da-DK" dirty="0"/>
          </a:p>
        </p:txBody>
      </p:sp>
    </p:spTree>
    <p:extLst>
      <p:ext uri="{BB962C8B-B14F-4D97-AF65-F5344CB8AC3E}">
        <p14:creationId xmlns:p14="http://schemas.microsoft.com/office/powerpoint/2010/main" val="2792894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ktangel 3">
            <a:extLst>
              <a:ext uri="{FF2B5EF4-FFF2-40B4-BE49-F238E27FC236}">
                <a16:creationId xmlns:a16="http://schemas.microsoft.com/office/drawing/2014/main" id="{1265F85A-D8BF-0C4D-A54D-38FB11720CB2}"/>
              </a:ext>
            </a:extLst>
          </p:cNvPr>
          <p:cNvSpPr/>
          <p:nvPr/>
        </p:nvSpPr>
        <p:spPr>
          <a:xfrm>
            <a:off x="604345" y="1074509"/>
            <a:ext cx="10983309" cy="4708981"/>
          </a:xfrm>
          <a:prstGeom prst="rect">
            <a:avLst/>
          </a:prstGeom>
        </p:spPr>
        <p:txBody>
          <a:bodyPr wrap="square">
            <a:spAutoFit/>
          </a:bodyPr>
          <a:lstStyle/>
          <a:p>
            <a:pPr algn="ctr"/>
            <a:r>
              <a:rPr lang="da-DK" sz="15000" b="1" dirty="0">
                <a:solidFill>
                  <a:srgbClr val="88ECE3"/>
                </a:solidFill>
                <a:latin typeface="SignPainter-HouseScript" panose="02000006070000020004" pitchFamily="2" charset="0"/>
              </a:rPr>
              <a:t>Demo af</a:t>
            </a:r>
          </a:p>
          <a:p>
            <a:pPr algn="ctr"/>
            <a:r>
              <a:rPr lang="da-DK" sz="15000" b="1" dirty="0">
                <a:solidFill>
                  <a:srgbClr val="88ECE3"/>
                </a:solidFill>
                <a:latin typeface="SignPainter-HouseScript" panose="02000006070000020004" pitchFamily="2" charset="0"/>
              </a:rPr>
              <a:t>XD-prototype</a:t>
            </a:r>
          </a:p>
        </p:txBody>
      </p:sp>
    </p:spTree>
    <p:extLst>
      <p:ext uri="{BB962C8B-B14F-4D97-AF65-F5344CB8AC3E}">
        <p14:creationId xmlns:p14="http://schemas.microsoft.com/office/powerpoint/2010/main" val="1368273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iss Tailor Demo.mov" descr="Miss Tailor Demo.mov">
            <a:hlinkClick r:id="" action="ppaction://media"/>
            <a:extLst>
              <a:ext uri="{FF2B5EF4-FFF2-40B4-BE49-F238E27FC236}">
                <a16:creationId xmlns:a16="http://schemas.microsoft.com/office/drawing/2014/main" id="{B6FEF08A-47A2-BE4F-A2CB-8EF237C811B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525"/>
            <a:ext cx="12192000" cy="6838950"/>
          </a:xfrm>
          <a:prstGeom prst="rect">
            <a:avLst/>
          </a:prstGeom>
        </p:spPr>
      </p:pic>
    </p:spTree>
    <p:extLst>
      <p:ext uri="{BB962C8B-B14F-4D97-AF65-F5344CB8AC3E}">
        <p14:creationId xmlns:p14="http://schemas.microsoft.com/office/powerpoint/2010/main" val="679584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78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99624A0-67A8-5C46-A694-ACAEB1EEEE79}"/>
              </a:ext>
            </a:extLst>
          </p:cNvPr>
          <p:cNvSpPr>
            <a:spLocks noGrp="1"/>
          </p:cNvSpPr>
          <p:nvPr>
            <p:ph type="title"/>
          </p:nvPr>
        </p:nvSpPr>
        <p:spPr/>
        <p:txBody>
          <a:bodyPr/>
          <a:lstStyle/>
          <a:p>
            <a:pPr algn="ctr"/>
            <a:r>
              <a:rPr lang="da-DK" dirty="0">
                <a:latin typeface="Khmer MN" pitchFamily="2" charset="0"/>
              </a:rPr>
              <a:t>Uddybning af indholdselementer</a:t>
            </a:r>
          </a:p>
        </p:txBody>
      </p:sp>
      <p:sp>
        <p:nvSpPr>
          <p:cNvPr id="4" name="Tekstfelt 3">
            <a:extLst>
              <a:ext uri="{FF2B5EF4-FFF2-40B4-BE49-F238E27FC236}">
                <a16:creationId xmlns:a16="http://schemas.microsoft.com/office/drawing/2014/main" id="{0D738CBD-0DBD-E544-AC08-A2313E288B1C}"/>
              </a:ext>
            </a:extLst>
          </p:cNvPr>
          <p:cNvSpPr txBox="1"/>
          <p:nvPr/>
        </p:nvSpPr>
        <p:spPr>
          <a:xfrm>
            <a:off x="530772" y="1536174"/>
            <a:ext cx="11130455" cy="4247317"/>
          </a:xfrm>
          <a:prstGeom prst="rect">
            <a:avLst/>
          </a:prstGeom>
          <a:noFill/>
        </p:spPr>
        <p:txBody>
          <a:bodyPr wrap="square" rtlCol="0">
            <a:spAutoFit/>
          </a:bodyPr>
          <a:lstStyle/>
          <a:p>
            <a:pPr marL="285750" indent="-285750">
              <a:buFontTx/>
              <a:buChar char="-"/>
            </a:pPr>
            <a:r>
              <a:rPr lang="da-DK" sz="3000" dirty="0">
                <a:latin typeface="Khmer MN" pitchFamily="2" charset="0"/>
              </a:rPr>
              <a:t>Visuelt indhold</a:t>
            </a:r>
          </a:p>
          <a:p>
            <a:pPr marL="1200150" lvl="2" indent="-285750">
              <a:buFontTx/>
              <a:buChar char="-"/>
            </a:pPr>
            <a:r>
              <a:rPr lang="da-DK" sz="3000" dirty="0">
                <a:latin typeface="Khmer MN" pitchFamily="2" charset="0"/>
              </a:rPr>
              <a:t>Fokus på feminine pastelfarver</a:t>
            </a:r>
          </a:p>
          <a:p>
            <a:pPr marL="1200150" lvl="2" indent="-285750">
              <a:buFontTx/>
              <a:buChar char="-"/>
            </a:pPr>
            <a:r>
              <a:rPr lang="da-DK" sz="3000" dirty="0">
                <a:latin typeface="Khmer MN" pitchFamily="2" charset="0"/>
              </a:rPr>
              <a:t>Simpel baggrund</a:t>
            </a:r>
          </a:p>
          <a:p>
            <a:pPr marL="1200150" lvl="2" indent="-285750">
              <a:buFontTx/>
              <a:buChar char="-"/>
            </a:pPr>
            <a:r>
              <a:rPr lang="da-DK" sz="3000" dirty="0">
                <a:latin typeface="Khmer MN" pitchFamily="2" charset="0"/>
              </a:rPr>
              <a:t>Få billeder</a:t>
            </a:r>
          </a:p>
          <a:p>
            <a:pPr marL="1200150" lvl="2" indent="-285750">
              <a:buFontTx/>
              <a:buChar char="-"/>
            </a:pPr>
            <a:endParaRPr lang="da-DK" sz="3000" dirty="0">
              <a:latin typeface="Khmer MN" pitchFamily="2" charset="0"/>
            </a:endParaRPr>
          </a:p>
          <a:p>
            <a:pPr marL="285750" indent="-285750">
              <a:buFontTx/>
              <a:buChar char="-"/>
            </a:pPr>
            <a:r>
              <a:rPr lang="da-DK" sz="3000" dirty="0">
                <a:latin typeface="Khmer MN" pitchFamily="2" charset="0"/>
              </a:rPr>
              <a:t>Tagline ”</a:t>
            </a:r>
            <a:r>
              <a:rPr lang="da-DK" sz="3000" dirty="0" err="1">
                <a:latin typeface="Khmer MN" pitchFamily="2" charset="0"/>
              </a:rPr>
              <a:t>Embrace</a:t>
            </a:r>
            <a:r>
              <a:rPr lang="da-DK" sz="3000" dirty="0">
                <a:latin typeface="Khmer MN" pitchFamily="2" charset="0"/>
              </a:rPr>
              <a:t> </a:t>
            </a:r>
            <a:r>
              <a:rPr lang="da-DK" sz="3000" dirty="0" err="1">
                <a:latin typeface="Khmer MN" pitchFamily="2" charset="0"/>
              </a:rPr>
              <a:t>yourself</a:t>
            </a:r>
            <a:r>
              <a:rPr lang="da-DK" sz="3000" dirty="0">
                <a:latin typeface="Khmer MN" pitchFamily="2" charset="0"/>
              </a:rPr>
              <a:t>!”</a:t>
            </a:r>
          </a:p>
          <a:p>
            <a:pPr marL="1200150" lvl="2" indent="-285750">
              <a:buFontTx/>
              <a:buChar char="-"/>
            </a:pPr>
            <a:r>
              <a:rPr lang="da-DK" sz="3000" dirty="0">
                <a:latin typeface="Khmer MN" pitchFamily="2" charset="0"/>
              </a:rPr>
              <a:t>Inkluderende, opfordrer til ”</a:t>
            </a:r>
            <a:r>
              <a:rPr lang="da-DK" sz="3000" dirty="0" err="1">
                <a:latin typeface="Khmer MN" pitchFamily="2" charset="0"/>
              </a:rPr>
              <a:t>Self</a:t>
            </a:r>
            <a:r>
              <a:rPr lang="da-DK" sz="3000" dirty="0">
                <a:latin typeface="Khmer MN" pitchFamily="2" charset="0"/>
              </a:rPr>
              <a:t> Love”</a:t>
            </a:r>
          </a:p>
          <a:p>
            <a:pPr marL="1200150" lvl="2" indent="-285750">
              <a:buFontTx/>
              <a:buChar char="-"/>
            </a:pPr>
            <a:r>
              <a:rPr lang="da-DK" sz="3000" u="sng" dirty="0">
                <a:latin typeface="Khmer MN" pitchFamily="2" charset="0"/>
              </a:rPr>
              <a:t>Alle</a:t>
            </a:r>
            <a:r>
              <a:rPr lang="da-DK" sz="3000" dirty="0">
                <a:latin typeface="Khmer MN" pitchFamily="2" charset="0"/>
              </a:rPr>
              <a:t> kvinder, uanset køn, kulør, race og størrelse er velkommen</a:t>
            </a:r>
          </a:p>
          <a:p>
            <a:pPr marL="1200150" lvl="2" indent="-285750">
              <a:buFontTx/>
              <a:buChar char="-"/>
            </a:pPr>
            <a:r>
              <a:rPr lang="da-DK" sz="3000" dirty="0">
                <a:latin typeface="Khmer MN" pitchFamily="2" charset="0"/>
              </a:rPr>
              <a:t>Der findes ikke forkerte kroppe, kun forkert tøj!</a:t>
            </a:r>
          </a:p>
        </p:txBody>
      </p:sp>
    </p:spTree>
    <p:extLst>
      <p:ext uri="{BB962C8B-B14F-4D97-AF65-F5344CB8AC3E}">
        <p14:creationId xmlns:p14="http://schemas.microsoft.com/office/powerpoint/2010/main" val="2135893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99624A0-67A8-5C46-A694-ACAEB1EEEE79}"/>
              </a:ext>
            </a:extLst>
          </p:cNvPr>
          <p:cNvSpPr>
            <a:spLocks noGrp="1"/>
          </p:cNvSpPr>
          <p:nvPr>
            <p:ph type="title"/>
          </p:nvPr>
        </p:nvSpPr>
        <p:spPr/>
        <p:txBody>
          <a:bodyPr/>
          <a:lstStyle/>
          <a:p>
            <a:pPr algn="ctr"/>
            <a:r>
              <a:rPr lang="da-DK" dirty="0">
                <a:latin typeface="Khmer MN" pitchFamily="2" charset="0"/>
              </a:rPr>
              <a:t>Uddybning af indholdselementer</a:t>
            </a:r>
          </a:p>
        </p:txBody>
      </p:sp>
      <p:sp>
        <p:nvSpPr>
          <p:cNvPr id="4" name="Tekstfelt 3">
            <a:extLst>
              <a:ext uri="{FF2B5EF4-FFF2-40B4-BE49-F238E27FC236}">
                <a16:creationId xmlns:a16="http://schemas.microsoft.com/office/drawing/2014/main" id="{0D738CBD-0DBD-E544-AC08-A2313E288B1C}"/>
              </a:ext>
            </a:extLst>
          </p:cNvPr>
          <p:cNvSpPr txBox="1"/>
          <p:nvPr/>
        </p:nvSpPr>
        <p:spPr>
          <a:xfrm>
            <a:off x="530772" y="1536174"/>
            <a:ext cx="5565227" cy="3785652"/>
          </a:xfrm>
          <a:prstGeom prst="rect">
            <a:avLst/>
          </a:prstGeom>
          <a:noFill/>
        </p:spPr>
        <p:txBody>
          <a:bodyPr wrap="square" rtlCol="0">
            <a:spAutoFit/>
          </a:bodyPr>
          <a:lstStyle/>
          <a:p>
            <a:pPr marL="285750" indent="-285750">
              <a:buFontTx/>
              <a:buChar char="-"/>
            </a:pPr>
            <a:r>
              <a:rPr lang="da-DK" sz="3000" dirty="0" err="1">
                <a:latin typeface="Khmer MN" pitchFamily="2" charset="0"/>
              </a:rPr>
              <a:t>Copy</a:t>
            </a:r>
            <a:endParaRPr lang="da-DK" sz="3000" dirty="0">
              <a:latin typeface="Khmer MN" pitchFamily="2" charset="0"/>
            </a:endParaRPr>
          </a:p>
          <a:p>
            <a:pPr marL="1200150" lvl="2" indent="-285750">
              <a:buFontTx/>
              <a:buChar char="-"/>
            </a:pPr>
            <a:r>
              <a:rPr lang="da-DK" sz="3000" dirty="0">
                <a:latin typeface="Khmer MN" pitchFamily="2" charset="0"/>
              </a:rPr>
              <a:t>Ikke meget </a:t>
            </a:r>
            <a:r>
              <a:rPr lang="da-DK" sz="3000" dirty="0" err="1">
                <a:latin typeface="Khmer MN" pitchFamily="2" charset="0"/>
              </a:rPr>
              <a:t>copy</a:t>
            </a:r>
            <a:r>
              <a:rPr lang="da-DK" sz="3000" dirty="0">
                <a:latin typeface="Khmer MN" pitchFamily="2" charset="0"/>
              </a:rPr>
              <a:t> på siden</a:t>
            </a:r>
          </a:p>
          <a:p>
            <a:pPr lvl="2"/>
            <a:endParaRPr lang="da-DK" sz="3000" dirty="0">
              <a:latin typeface="Khmer MN" pitchFamily="2" charset="0"/>
            </a:endParaRPr>
          </a:p>
          <a:p>
            <a:pPr lvl="2"/>
            <a:endParaRPr lang="da-DK" sz="3000" dirty="0">
              <a:latin typeface="Khmer MN" pitchFamily="2" charset="0"/>
            </a:endParaRPr>
          </a:p>
          <a:p>
            <a:pPr marL="285750" indent="-285750">
              <a:buFontTx/>
              <a:buChar char="-"/>
            </a:pPr>
            <a:r>
              <a:rPr lang="da-DK" sz="3000" dirty="0" err="1">
                <a:latin typeface="Khmer MN" pitchFamily="2" charset="0"/>
              </a:rPr>
              <a:t>Microcopy</a:t>
            </a:r>
            <a:endParaRPr lang="da-DK" sz="3000" dirty="0">
              <a:latin typeface="Khmer MN" pitchFamily="2" charset="0"/>
            </a:endParaRPr>
          </a:p>
          <a:p>
            <a:pPr marL="742950" lvl="1" indent="-285750">
              <a:buFontTx/>
              <a:buChar char="-"/>
            </a:pPr>
            <a:r>
              <a:rPr lang="da-DK" sz="3000" dirty="0">
                <a:latin typeface="Khmer MN" pitchFamily="2" charset="0"/>
              </a:rPr>
              <a:t>Guider kunden gennem købet</a:t>
            </a:r>
          </a:p>
          <a:p>
            <a:pPr marL="742950" lvl="1" indent="-285750">
              <a:buFontTx/>
              <a:buChar char="-"/>
            </a:pPr>
            <a:r>
              <a:rPr lang="da-DK" sz="3000" dirty="0">
                <a:latin typeface="Khmer MN" pitchFamily="2" charset="0"/>
              </a:rPr>
              <a:t>Prøver at være ”ikke helt standard”</a:t>
            </a:r>
          </a:p>
        </p:txBody>
      </p:sp>
      <p:pic>
        <p:nvPicPr>
          <p:cNvPr id="5" name="Billede 4" descr="Et billede, der indeholder tekst&#10;&#10;Automatisk genereret beskrivelse">
            <a:extLst>
              <a:ext uri="{FF2B5EF4-FFF2-40B4-BE49-F238E27FC236}">
                <a16:creationId xmlns:a16="http://schemas.microsoft.com/office/drawing/2014/main" id="{6ADF301C-F798-4146-81DC-0B50876AFADE}"/>
              </a:ext>
            </a:extLst>
          </p:cNvPr>
          <p:cNvPicPr>
            <a:picLocks noChangeAspect="1"/>
          </p:cNvPicPr>
          <p:nvPr/>
        </p:nvPicPr>
        <p:blipFill>
          <a:blip r:embed="rId3"/>
          <a:stretch>
            <a:fillRect/>
          </a:stretch>
        </p:blipFill>
        <p:spPr>
          <a:xfrm>
            <a:off x="7096454" y="1690688"/>
            <a:ext cx="3797300" cy="863600"/>
          </a:xfrm>
          <a:prstGeom prst="rect">
            <a:avLst/>
          </a:prstGeom>
        </p:spPr>
      </p:pic>
      <p:pic>
        <p:nvPicPr>
          <p:cNvPr id="7" name="Billede 6">
            <a:extLst>
              <a:ext uri="{FF2B5EF4-FFF2-40B4-BE49-F238E27FC236}">
                <a16:creationId xmlns:a16="http://schemas.microsoft.com/office/drawing/2014/main" id="{D556F19A-AA47-D745-89E9-DC0A135705BA}"/>
              </a:ext>
            </a:extLst>
          </p:cNvPr>
          <p:cNvPicPr>
            <a:picLocks noChangeAspect="1"/>
          </p:cNvPicPr>
          <p:nvPr/>
        </p:nvPicPr>
        <p:blipFill>
          <a:blip r:embed="rId4"/>
          <a:stretch>
            <a:fillRect/>
          </a:stretch>
        </p:blipFill>
        <p:spPr>
          <a:xfrm>
            <a:off x="6833826" y="5008950"/>
            <a:ext cx="4301132" cy="544810"/>
          </a:xfrm>
          <a:prstGeom prst="rect">
            <a:avLst/>
          </a:prstGeom>
        </p:spPr>
      </p:pic>
      <p:pic>
        <p:nvPicPr>
          <p:cNvPr id="9" name="Billede 8">
            <a:extLst>
              <a:ext uri="{FF2B5EF4-FFF2-40B4-BE49-F238E27FC236}">
                <a16:creationId xmlns:a16="http://schemas.microsoft.com/office/drawing/2014/main" id="{5AC36209-05ED-F243-958B-23C0B05B0D6A}"/>
              </a:ext>
            </a:extLst>
          </p:cNvPr>
          <p:cNvPicPr>
            <a:picLocks noChangeAspect="1"/>
          </p:cNvPicPr>
          <p:nvPr/>
        </p:nvPicPr>
        <p:blipFill>
          <a:blip r:embed="rId5"/>
          <a:stretch>
            <a:fillRect/>
          </a:stretch>
        </p:blipFill>
        <p:spPr>
          <a:xfrm>
            <a:off x="7452054" y="2818368"/>
            <a:ext cx="3086100" cy="762000"/>
          </a:xfrm>
          <a:prstGeom prst="rect">
            <a:avLst/>
          </a:prstGeom>
        </p:spPr>
      </p:pic>
      <p:pic>
        <p:nvPicPr>
          <p:cNvPr id="11" name="Billede 10">
            <a:extLst>
              <a:ext uri="{FF2B5EF4-FFF2-40B4-BE49-F238E27FC236}">
                <a16:creationId xmlns:a16="http://schemas.microsoft.com/office/drawing/2014/main" id="{3EA1AF91-AD94-BC40-BBEB-D1EB428E8F0C}"/>
              </a:ext>
            </a:extLst>
          </p:cNvPr>
          <p:cNvPicPr>
            <a:picLocks noChangeAspect="1"/>
          </p:cNvPicPr>
          <p:nvPr/>
        </p:nvPicPr>
        <p:blipFill>
          <a:blip r:embed="rId6"/>
          <a:stretch>
            <a:fillRect/>
          </a:stretch>
        </p:blipFill>
        <p:spPr>
          <a:xfrm>
            <a:off x="6614984" y="3844448"/>
            <a:ext cx="4738816" cy="770058"/>
          </a:xfrm>
          <a:prstGeom prst="rect">
            <a:avLst/>
          </a:prstGeom>
        </p:spPr>
      </p:pic>
    </p:spTree>
    <p:extLst>
      <p:ext uri="{BB962C8B-B14F-4D97-AF65-F5344CB8AC3E}">
        <p14:creationId xmlns:p14="http://schemas.microsoft.com/office/powerpoint/2010/main" val="38225222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ktangel 4">
            <a:extLst>
              <a:ext uri="{FF2B5EF4-FFF2-40B4-BE49-F238E27FC236}">
                <a16:creationId xmlns:a16="http://schemas.microsoft.com/office/drawing/2014/main" id="{FE4DAE53-02AB-3D49-8DE8-B5D5F9456B46}"/>
              </a:ext>
            </a:extLst>
          </p:cNvPr>
          <p:cNvSpPr/>
          <p:nvPr/>
        </p:nvSpPr>
        <p:spPr>
          <a:xfrm>
            <a:off x="3250089" y="289853"/>
            <a:ext cx="5691820" cy="1569660"/>
          </a:xfrm>
          <a:prstGeom prst="rect">
            <a:avLst/>
          </a:prstGeom>
        </p:spPr>
        <p:txBody>
          <a:bodyPr wrap="square">
            <a:spAutoFit/>
          </a:bodyPr>
          <a:lstStyle/>
          <a:p>
            <a:r>
              <a:rPr lang="da-DK" sz="9600" b="1" dirty="0">
                <a:solidFill>
                  <a:srgbClr val="88ECE3"/>
                </a:solidFill>
                <a:latin typeface="SignPainter-HouseScript" panose="02000006070000020004" pitchFamily="2" charset="0"/>
              </a:rPr>
              <a:t>Final </a:t>
            </a:r>
            <a:r>
              <a:rPr lang="da-DK" sz="9600" b="1" dirty="0" err="1">
                <a:solidFill>
                  <a:srgbClr val="88ECE3"/>
                </a:solidFill>
                <a:latin typeface="SignPainter-HouseScript" panose="02000006070000020004" pitchFamily="2" charset="0"/>
              </a:rPr>
              <a:t>thoughts</a:t>
            </a:r>
            <a:endParaRPr lang="da-DK" dirty="0"/>
          </a:p>
        </p:txBody>
      </p:sp>
      <p:sp>
        <p:nvSpPr>
          <p:cNvPr id="7" name="Tekstfelt 6">
            <a:extLst>
              <a:ext uri="{FF2B5EF4-FFF2-40B4-BE49-F238E27FC236}">
                <a16:creationId xmlns:a16="http://schemas.microsoft.com/office/drawing/2014/main" id="{FEED929F-5F93-CF4A-A268-15CB69A0A085}"/>
              </a:ext>
            </a:extLst>
          </p:cNvPr>
          <p:cNvSpPr txBox="1"/>
          <p:nvPr/>
        </p:nvSpPr>
        <p:spPr>
          <a:xfrm>
            <a:off x="593834" y="1691347"/>
            <a:ext cx="11004331" cy="2862322"/>
          </a:xfrm>
          <a:prstGeom prst="rect">
            <a:avLst/>
          </a:prstGeom>
          <a:noFill/>
        </p:spPr>
        <p:txBody>
          <a:bodyPr wrap="square" rtlCol="0">
            <a:spAutoFit/>
          </a:bodyPr>
          <a:lstStyle/>
          <a:p>
            <a:pPr marL="457200" indent="-457200">
              <a:buFontTx/>
              <a:buChar char="-"/>
            </a:pPr>
            <a:endParaRPr lang="da-DK" sz="3000" dirty="0">
              <a:latin typeface="Khmer MN" pitchFamily="2" charset="0"/>
            </a:endParaRPr>
          </a:p>
          <a:p>
            <a:pPr marL="457200" indent="-457200">
              <a:buFontTx/>
              <a:buChar char="-"/>
            </a:pPr>
            <a:r>
              <a:rPr lang="da-DK" sz="3000" dirty="0">
                <a:latin typeface="Khmer MN" pitchFamily="2" charset="0"/>
              </a:rPr>
              <a:t>E-commerce vokser, men mange kvier sig ved at købe tøj online</a:t>
            </a:r>
          </a:p>
          <a:p>
            <a:pPr marL="457200" indent="-457200">
              <a:buFontTx/>
              <a:buChar char="-"/>
            </a:pPr>
            <a:endParaRPr lang="da-DK" sz="3000" dirty="0">
              <a:latin typeface="Khmer MN" pitchFamily="2" charset="0"/>
            </a:endParaRPr>
          </a:p>
          <a:p>
            <a:pPr marL="457200" indent="-457200">
              <a:buFontTx/>
              <a:buChar char="-"/>
            </a:pPr>
            <a:r>
              <a:rPr lang="da-DK" sz="3000" dirty="0">
                <a:latin typeface="Khmer MN" pitchFamily="2" charset="0"/>
              </a:rPr>
              <a:t>Bæredygtighed og opgør med ”perfekthedskultur” er oppe i tiden</a:t>
            </a:r>
          </a:p>
          <a:p>
            <a:pPr marL="457200" indent="-457200">
              <a:buFontTx/>
              <a:buChar char="-"/>
            </a:pPr>
            <a:endParaRPr lang="da-DK" sz="3000" dirty="0">
              <a:latin typeface="Khmer MN" pitchFamily="2" charset="0"/>
            </a:endParaRPr>
          </a:p>
          <a:p>
            <a:pPr marL="457200" indent="-457200">
              <a:buFontTx/>
              <a:buChar char="-"/>
            </a:pPr>
            <a:r>
              <a:rPr lang="da-DK" sz="3000" dirty="0">
                <a:latin typeface="Khmer MN" pitchFamily="2" charset="0"/>
              </a:rPr>
              <a:t>Koncept kan nemt udvikles til også at indbefatte andet tøj til kvinder</a:t>
            </a:r>
          </a:p>
        </p:txBody>
      </p:sp>
    </p:spTree>
    <p:extLst>
      <p:ext uri="{BB962C8B-B14F-4D97-AF65-F5344CB8AC3E}">
        <p14:creationId xmlns:p14="http://schemas.microsoft.com/office/powerpoint/2010/main" val="2946638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71928F-7FD8-CE4D-9769-E6CEBA201071}"/>
              </a:ext>
            </a:extLst>
          </p:cNvPr>
          <p:cNvSpPr>
            <a:spLocks noGrp="1"/>
          </p:cNvSpPr>
          <p:nvPr>
            <p:ph type="ctrTitle"/>
          </p:nvPr>
        </p:nvSpPr>
        <p:spPr>
          <a:xfrm>
            <a:off x="1524000" y="1374759"/>
            <a:ext cx="9144000" cy="3289737"/>
          </a:xfrm>
        </p:spPr>
        <p:txBody>
          <a:bodyPr>
            <a:noAutofit/>
          </a:bodyPr>
          <a:lstStyle/>
          <a:p>
            <a:r>
              <a:rPr lang="da-DK" sz="20000" dirty="0">
                <a:solidFill>
                  <a:srgbClr val="88ECE3"/>
                </a:solidFill>
                <a:latin typeface="SignPainter-HouseScript" panose="02000006070000020004" pitchFamily="2" charset="0"/>
              </a:rPr>
              <a:t>Miss </a:t>
            </a:r>
            <a:r>
              <a:rPr lang="da-DK" sz="20000" dirty="0" err="1">
                <a:solidFill>
                  <a:srgbClr val="88ECE3"/>
                </a:solidFill>
                <a:latin typeface="SignPainter-HouseScript" panose="02000006070000020004" pitchFamily="2" charset="0"/>
              </a:rPr>
              <a:t>Tailor</a:t>
            </a:r>
            <a:endParaRPr lang="da-DK" sz="20000" dirty="0">
              <a:solidFill>
                <a:srgbClr val="88ECE3"/>
              </a:solidFill>
              <a:latin typeface="SignPainter-HouseScript" panose="02000006070000020004" pitchFamily="2" charset="0"/>
            </a:endParaRPr>
          </a:p>
        </p:txBody>
      </p:sp>
      <p:sp>
        <p:nvSpPr>
          <p:cNvPr id="3" name="Undertitel 2">
            <a:extLst>
              <a:ext uri="{FF2B5EF4-FFF2-40B4-BE49-F238E27FC236}">
                <a16:creationId xmlns:a16="http://schemas.microsoft.com/office/drawing/2014/main" id="{0E103663-AB3E-F942-A5C1-B99EE47C0272}"/>
              </a:ext>
            </a:extLst>
          </p:cNvPr>
          <p:cNvSpPr>
            <a:spLocks noGrp="1"/>
          </p:cNvSpPr>
          <p:nvPr>
            <p:ph type="subTitle" idx="1"/>
          </p:nvPr>
        </p:nvSpPr>
        <p:spPr>
          <a:xfrm>
            <a:off x="3032567" y="3827479"/>
            <a:ext cx="6126866" cy="1655762"/>
          </a:xfrm>
        </p:spPr>
        <p:txBody>
          <a:bodyPr>
            <a:normAutofit/>
          </a:bodyPr>
          <a:lstStyle/>
          <a:p>
            <a:r>
              <a:rPr lang="da-DK" sz="6000" b="1" dirty="0" err="1">
                <a:latin typeface="Khmer MN" pitchFamily="2" charset="0"/>
              </a:rPr>
              <a:t>Embrace</a:t>
            </a:r>
            <a:r>
              <a:rPr lang="da-DK" sz="6000" b="1" dirty="0">
                <a:latin typeface="Khmer MN" pitchFamily="2" charset="0"/>
              </a:rPr>
              <a:t> </a:t>
            </a:r>
            <a:r>
              <a:rPr lang="da-DK" sz="6000" b="1" dirty="0" err="1">
                <a:latin typeface="Khmer MN" pitchFamily="2" charset="0"/>
              </a:rPr>
              <a:t>yourself</a:t>
            </a:r>
            <a:r>
              <a:rPr lang="da-DK" sz="6000" b="1" dirty="0">
                <a:latin typeface="Khmer MN" pitchFamily="2" charset="0"/>
              </a:rPr>
              <a:t>!</a:t>
            </a:r>
          </a:p>
        </p:txBody>
      </p:sp>
    </p:spTree>
    <p:extLst>
      <p:ext uri="{BB962C8B-B14F-4D97-AF65-F5344CB8AC3E}">
        <p14:creationId xmlns:p14="http://schemas.microsoft.com/office/powerpoint/2010/main" val="4053044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kstfelt 4">
            <a:extLst>
              <a:ext uri="{FF2B5EF4-FFF2-40B4-BE49-F238E27FC236}">
                <a16:creationId xmlns:a16="http://schemas.microsoft.com/office/drawing/2014/main" id="{9A51C1F8-3E83-434E-83E2-0E5CF5E971B3}"/>
              </a:ext>
            </a:extLst>
          </p:cNvPr>
          <p:cNvSpPr txBox="1"/>
          <p:nvPr/>
        </p:nvSpPr>
        <p:spPr>
          <a:xfrm>
            <a:off x="4130120" y="272202"/>
            <a:ext cx="3931757" cy="1569660"/>
          </a:xfrm>
          <a:prstGeom prst="rect">
            <a:avLst/>
          </a:prstGeom>
          <a:noFill/>
        </p:spPr>
        <p:txBody>
          <a:bodyPr wrap="square" rtlCol="0">
            <a:spAutoFit/>
          </a:bodyPr>
          <a:lstStyle/>
          <a:p>
            <a:r>
              <a:rPr lang="da-DK" sz="9600" b="1" dirty="0">
                <a:solidFill>
                  <a:srgbClr val="88ECE3"/>
                </a:solidFill>
                <a:latin typeface="SignPainter-HouseScript" panose="02000006070000020004" pitchFamily="2" charset="0"/>
              </a:rPr>
              <a:t>Hvordan?</a:t>
            </a:r>
            <a:endParaRPr lang="da-DK" b="1" dirty="0"/>
          </a:p>
        </p:txBody>
      </p:sp>
      <p:sp>
        <p:nvSpPr>
          <p:cNvPr id="6" name="Tekstfelt 5">
            <a:extLst>
              <a:ext uri="{FF2B5EF4-FFF2-40B4-BE49-F238E27FC236}">
                <a16:creationId xmlns:a16="http://schemas.microsoft.com/office/drawing/2014/main" id="{51957194-AFC0-E543-AFF3-AE2C62486BCD}"/>
              </a:ext>
            </a:extLst>
          </p:cNvPr>
          <p:cNvSpPr txBox="1"/>
          <p:nvPr/>
        </p:nvSpPr>
        <p:spPr>
          <a:xfrm>
            <a:off x="934068" y="1784484"/>
            <a:ext cx="10323860" cy="4801314"/>
          </a:xfrm>
          <a:prstGeom prst="rect">
            <a:avLst/>
          </a:prstGeom>
          <a:noFill/>
        </p:spPr>
        <p:txBody>
          <a:bodyPr wrap="square" rtlCol="0">
            <a:spAutoFit/>
          </a:bodyPr>
          <a:lstStyle/>
          <a:p>
            <a:pPr marL="285750" indent="-285750">
              <a:buFontTx/>
              <a:buChar char="-"/>
            </a:pPr>
            <a:r>
              <a:rPr lang="da-DK" sz="3000" dirty="0">
                <a:latin typeface="Khmer MN" pitchFamily="2" charset="0"/>
              </a:rPr>
              <a:t>Design </a:t>
            </a:r>
            <a:r>
              <a:rPr lang="da-DK" sz="3000" u="sng" dirty="0">
                <a:latin typeface="Khmer MN" pitchFamily="2" charset="0"/>
              </a:rPr>
              <a:t>din</a:t>
            </a:r>
            <a:r>
              <a:rPr lang="da-DK" sz="3000" dirty="0">
                <a:latin typeface="Khmer MN" pitchFamily="2" charset="0"/>
              </a:rPr>
              <a:t> perfekte </a:t>
            </a:r>
            <a:r>
              <a:rPr lang="da-DK" sz="3000" dirty="0" err="1">
                <a:latin typeface="Khmer MN" pitchFamily="2" charset="0"/>
              </a:rPr>
              <a:t>t-shirt</a:t>
            </a:r>
            <a:endParaRPr lang="da-DK" sz="3000" dirty="0">
              <a:latin typeface="Khmer MN" pitchFamily="2" charset="0"/>
            </a:endParaRPr>
          </a:p>
          <a:p>
            <a:pPr marL="285750" indent="-285750">
              <a:buFontTx/>
              <a:buChar char="-"/>
            </a:pPr>
            <a:r>
              <a:rPr lang="da-DK" sz="3000" dirty="0">
                <a:latin typeface="Khmer MN" pitchFamily="2" charset="0"/>
              </a:rPr>
              <a:t>Download Miss </a:t>
            </a:r>
            <a:r>
              <a:rPr lang="da-DK" sz="3000" dirty="0" err="1">
                <a:latin typeface="Khmer MN" pitchFamily="2" charset="0"/>
              </a:rPr>
              <a:t>Tailor-appen</a:t>
            </a:r>
            <a:r>
              <a:rPr lang="da-DK" sz="3000" dirty="0">
                <a:latin typeface="Khmer MN" pitchFamily="2" charset="0"/>
              </a:rPr>
              <a:t>, som tager 2 fotos af dig i fuld figur</a:t>
            </a:r>
          </a:p>
          <a:p>
            <a:pPr marL="285750" indent="-285750">
              <a:buFontTx/>
              <a:buChar char="-"/>
            </a:pPr>
            <a:r>
              <a:rPr lang="da-DK" sz="3000" dirty="0">
                <a:latin typeface="Khmer MN" pitchFamily="2" charset="0"/>
              </a:rPr>
              <a:t>Indtast din højde, vægt og alder og giv dit </a:t>
            </a:r>
            <a:r>
              <a:rPr lang="da-DK" sz="3000" dirty="0" err="1">
                <a:latin typeface="Khmer MN" pitchFamily="2" charset="0"/>
              </a:rPr>
              <a:t>device</a:t>
            </a:r>
            <a:r>
              <a:rPr lang="da-DK" sz="3000" dirty="0">
                <a:latin typeface="Khmer MN" pitchFamily="2" charset="0"/>
              </a:rPr>
              <a:t> lov til at dele</a:t>
            </a:r>
            <a:br>
              <a:rPr lang="da-DK" sz="3000" dirty="0">
                <a:latin typeface="Khmer MN" pitchFamily="2" charset="0"/>
              </a:rPr>
            </a:br>
            <a:r>
              <a:rPr lang="da-DK" sz="3000" dirty="0">
                <a:latin typeface="Khmer MN" pitchFamily="2" charset="0"/>
              </a:rPr>
              <a:t>de 2 fotos med os</a:t>
            </a:r>
          </a:p>
          <a:p>
            <a:pPr marL="285750" indent="-285750">
              <a:buFontTx/>
              <a:buChar char="-"/>
            </a:pPr>
            <a:r>
              <a:rPr lang="da-DK" sz="3000" dirty="0">
                <a:latin typeface="Khmer MN" pitchFamily="2" charset="0"/>
              </a:rPr>
              <a:t>Modtag kode til brug på computer – Vi har nu dine præcise mål, som vi kan lave et mønster ud fra!</a:t>
            </a:r>
          </a:p>
          <a:p>
            <a:pPr marL="285750" indent="-285750">
              <a:buFontTx/>
              <a:buChar char="-"/>
            </a:pPr>
            <a:r>
              <a:rPr lang="da-DK" sz="3000" dirty="0">
                <a:latin typeface="Khmer MN" pitchFamily="2" charset="0"/>
              </a:rPr>
              <a:t>Design videre eller læg i kurven</a:t>
            </a:r>
          </a:p>
          <a:p>
            <a:pPr marL="285750" indent="-285750">
              <a:buFontTx/>
              <a:buChar char="-"/>
            </a:pPr>
            <a:r>
              <a:rPr lang="da-DK" sz="3000" dirty="0">
                <a:latin typeface="Khmer MN" pitchFamily="2" charset="0"/>
              </a:rPr>
              <a:t>Ved køb af mere end én </a:t>
            </a:r>
            <a:r>
              <a:rPr lang="da-DK" sz="3000" dirty="0" err="1">
                <a:latin typeface="Khmer MN" pitchFamily="2" charset="0"/>
              </a:rPr>
              <a:t>t-shirt</a:t>
            </a:r>
            <a:r>
              <a:rPr lang="da-DK" sz="3000" dirty="0">
                <a:latin typeface="Khmer MN" pitchFamily="2" charset="0"/>
              </a:rPr>
              <a:t> får du rabat </a:t>
            </a:r>
            <a:r>
              <a:rPr lang="da-DK" sz="3000" dirty="0">
                <a:latin typeface="Khmer MN" pitchFamily="2" charset="0"/>
                <a:sym typeface="Wingdings" pitchFamily="2" charset="2"/>
              </a:rPr>
              <a:t></a:t>
            </a:r>
            <a:endParaRPr lang="da-DK" sz="3000" dirty="0">
              <a:latin typeface="Khmer MN" pitchFamily="2" charset="0"/>
            </a:endParaRPr>
          </a:p>
          <a:p>
            <a:pPr marL="285750" indent="-285750">
              <a:buFontTx/>
              <a:buChar char="-"/>
            </a:pPr>
            <a:r>
              <a:rPr lang="da-DK" sz="3000" dirty="0">
                <a:latin typeface="Khmer MN" pitchFamily="2" charset="0"/>
              </a:rPr>
              <a:t>Altid fri fragt</a:t>
            </a:r>
          </a:p>
          <a:p>
            <a:pPr marL="285750" indent="-285750">
              <a:buFontTx/>
              <a:buChar char="-"/>
            </a:pPr>
            <a:endParaRPr lang="da-DK" dirty="0"/>
          </a:p>
          <a:p>
            <a:pPr marL="285750" indent="-285750">
              <a:buFontTx/>
              <a:buChar char="-"/>
            </a:pPr>
            <a:endParaRPr lang="da-DK" dirty="0"/>
          </a:p>
        </p:txBody>
      </p:sp>
    </p:spTree>
    <p:extLst>
      <p:ext uri="{BB962C8B-B14F-4D97-AF65-F5344CB8AC3E}">
        <p14:creationId xmlns:p14="http://schemas.microsoft.com/office/powerpoint/2010/main" val="18316814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54D1726-D491-F640-8DFE-7072446218D3}"/>
              </a:ext>
            </a:extLst>
          </p:cNvPr>
          <p:cNvSpPr>
            <a:spLocks noGrp="1"/>
          </p:cNvSpPr>
          <p:nvPr>
            <p:ph type="title"/>
          </p:nvPr>
        </p:nvSpPr>
        <p:spPr>
          <a:xfrm>
            <a:off x="838200" y="521819"/>
            <a:ext cx="10515600" cy="1325563"/>
          </a:xfrm>
        </p:spPr>
        <p:txBody>
          <a:bodyPr/>
          <a:lstStyle/>
          <a:p>
            <a:pPr algn="ctr"/>
            <a:r>
              <a:rPr lang="da-DK" dirty="0">
                <a:latin typeface="Khmer MN" pitchFamily="2" charset="0"/>
              </a:rPr>
              <a:t>Min research viser</a:t>
            </a:r>
          </a:p>
        </p:txBody>
      </p:sp>
      <p:pic>
        <p:nvPicPr>
          <p:cNvPr id="6" name="Grafik 5">
            <a:extLst>
              <a:ext uri="{FF2B5EF4-FFF2-40B4-BE49-F238E27FC236}">
                <a16:creationId xmlns:a16="http://schemas.microsoft.com/office/drawing/2014/main" id="{4F966505-C6A7-B848-800F-8D2CE69B538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8200" y="1847382"/>
            <a:ext cx="4526891" cy="3163235"/>
          </a:xfrm>
          <a:prstGeom prst="rect">
            <a:avLst/>
          </a:prstGeom>
        </p:spPr>
      </p:pic>
      <p:pic>
        <p:nvPicPr>
          <p:cNvPr id="8" name="Grafik 7">
            <a:extLst>
              <a:ext uri="{FF2B5EF4-FFF2-40B4-BE49-F238E27FC236}">
                <a16:creationId xmlns:a16="http://schemas.microsoft.com/office/drawing/2014/main" id="{E3F0CBAC-25EC-5F4E-97CE-87A88EA335F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616997" y="1847382"/>
            <a:ext cx="4736803" cy="3143317"/>
          </a:xfrm>
          <a:prstGeom prst="rect">
            <a:avLst/>
          </a:prstGeom>
        </p:spPr>
      </p:pic>
    </p:spTree>
    <p:extLst>
      <p:ext uri="{BB962C8B-B14F-4D97-AF65-F5344CB8AC3E}">
        <p14:creationId xmlns:p14="http://schemas.microsoft.com/office/powerpoint/2010/main" val="801065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54D1726-D491-F640-8DFE-7072446218D3}"/>
              </a:ext>
            </a:extLst>
          </p:cNvPr>
          <p:cNvSpPr>
            <a:spLocks noGrp="1"/>
          </p:cNvSpPr>
          <p:nvPr>
            <p:ph type="title"/>
          </p:nvPr>
        </p:nvSpPr>
        <p:spPr>
          <a:xfrm>
            <a:off x="838200" y="500062"/>
            <a:ext cx="10515600" cy="1325563"/>
          </a:xfrm>
        </p:spPr>
        <p:txBody>
          <a:bodyPr/>
          <a:lstStyle/>
          <a:p>
            <a:pPr algn="ctr"/>
            <a:r>
              <a:rPr lang="da-DK" dirty="0">
                <a:latin typeface="Khmer MN" pitchFamily="2" charset="0"/>
              </a:rPr>
              <a:t>USP m.m.</a:t>
            </a:r>
          </a:p>
        </p:txBody>
      </p:sp>
      <p:sp>
        <p:nvSpPr>
          <p:cNvPr id="3" name="Pladsholder til indhold 2">
            <a:extLst>
              <a:ext uri="{FF2B5EF4-FFF2-40B4-BE49-F238E27FC236}">
                <a16:creationId xmlns:a16="http://schemas.microsoft.com/office/drawing/2014/main" id="{2DDF1632-5558-D54C-A1BB-48E7EEA0564D}"/>
              </a:ext>
            </a:extLst>
          </p:cNvPr>
          <p:cNvSpPr>
            <a:spLocks noGrp="1"/>
          </p:cNvSpPr>
          <p:nvPr>
            <p:ph idx="1"/>
          </p:nvPr>
        </p:nvSpPr>
        <p:spPr>
          <a:xfrm>
            <a:off x="620927" y="1810093"/>
            <a:ext cx="10950146" cy="4351338"/>
          </a:xfrm>
        </p:spPr>
        <p:txBody>
          <a:bodyPr>
            <a:normAutofit/>
          </a:bodyPr>
          <a:lstStyle/>
          <a:p>
            <a:pPr>
              <a:buFontTx/>
              <a:buChar char="-"/>
            </a:pPr>
            <a:r>
              <a:rPr lang="da-DK" sz="3000" dirty="0">
                <a:latin typeface="Khmer MN" pitchFamily="2" charset="0"/>
              </a:rPr>
              <a:t>Målsyede, bæredygtige </a:t>
            </a:r>
            <a:r>
              <a:rPr lang="da-DK" sz="3000" dirty="0" err="1">
                <a:latin typeface="Khmer MN" pitchFamily="2" charset="0"/>
              </a:rPr>
              <a:t>t-shirts</a:t>
            </a:r>
            <a:r>
              <a:rPr lang="da-DK" sz="3000" dirty="0">
                <a:latin typeface="Khmer MN" pitchFamily="2" charset="0"/>
              </a:rPr>
              <a:t> med tilfredshedsgaranti til </a:t>
            </a:r>
            <a:r>
              <a:rPr lang="da-DK" sz="3000" u="sng" dirty="0">
                <a:latin typeface="Khmer MN" pitchFamily="2" charset="0"/>
              </a:rPr>
              <a:t>alle</a:t>
            </a:r>
            <a:r>
              <a:rPr lang="da-DK" sz="3000" dirty="0">
                <a:latin typeface="Khmer MN" pitchFamily="2" charset="0"/>
              </a:rPr>
              <a:t> kvinder</a:t>
            </a:r>
          </a:p>
          <a:p>
            <a:pPr>
              <a:buFontTx/>
              <a:buChar char="-"/>
            </a:pPr>
            <a:endParaRPr lang="da-DK" sz="3000" dirty="0">
              <a:latin typeface="Khmer MN" pitchFamily="2" charset="0"/>
            </a:endParaRPr>
          </a:p>
          <a:p>
            <a:pPr>
              <a:buFontTx/>
              <a:buChar char="-"/>
            </a:pPr>
            <a:r>
              <a:rPr lang="da-DK" sz="3000" dirty="0">
                <a:latin typeface="Khmer MN" pitchFamily="2" charset="0"/>
              </a:rPr>
              <a:t>Nyt koncept – Findes ikke i forvejen!</a:t>
            </a:r>
          </a:p>
          <a:p>
            <a:pPr>
              <a:buFontTx/>
              <a:buChar char="-"/>
            </a:pPr>
            <a:endParaRPr lang="da-DK" sz="3000" dirty="0">
              <a:latin typeface="Khmer MN" pitchFamily="2" charset="0"/>
            </a:endParaRPr>
          </a:p>
          <a:p>
            <a:pPr>
              <a:buFontTx/>
              <a:buChar char="-"/>
            </a:pPr>
            <a:r>
              <a:rPr lang="da-DK" sz="3000" dirty="0">
                <a:latin typeface="Khmer MN" pitchFamily="2" charset="0"/>
              </a:rPr>
              <a:t>Målgruppe: Kvinder 25-65 år</a:t>
            </a:r>
          </a:p>
          <a:p>
            <a:pPr>
              <a:buFontTx/>
              <a:buChar char="-"/>
            </a:pPr>
            <a:endParaRPr lang="da-DK" sz="3000" dirty="0">
              <a:latin typeface="Khmer MN" pitchFamily="2" charset="0"/>
            </a:endParaRPr>
          </a:p>
          <a:p>
            <a:pPr>
              <a:buFontTx/>
              <a:buChar char="-"/>
            </a:pPr>
            <a:r>
              <a:rPr lang="da-DK" sz="3000" dirty="0">
                <a:latin typeface="Khmer MN" pitchFamily="2" charset="0"/>
              </a:rPr>
              <a:t>Bæredygtige materiale og intet spild</a:t>
            </a:r>
          </a:p>
        </p:txBody>
      </p:sp>
    </p:spTree>
    <p:extLst>
      <p:ext uri="{BB962C8B-B14F-4D97-AF65-F5344CB8AC3E}">
        <p14:creationId xmlns:p14="http://schemas.microsoft.com/office/powerpoint/2010/main" val="1037655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dsholder til indhold 4">
            <a:extLst>
              <a:ext uri="{FF2B5EF4-FFF2-40B4-BE49-F238E27FC236}">
                <a16:creationId xmlns:a16="http://schemas.microsoft.com/office/drawing/2014/main" id="{564080E6-6FA0-D34A-A0CB-099CD58EDC04}"/>
              </a:ext>
            </a:extLst>
          </p:cNvPr>
          <p:cNvPicPr>
            <a:picLocks noGrp="1" noChangeAspect="1"/>
          </p:cNvPicPr>
          <p:nvPr>
            <p:ph idx="1"/>
          </p:nvPr>
        </p:nvPicPr>
        <p:blipFill rotWithShape="1">
          <a:blip r:embed="rId2"/>
          <a:srcRect l="1426" t="2510" r="1" b="5253"/>
          <a:stretch/>
        </p:blipFill>
        <p:spPr>
          <a:xfrm rot="5400000">
            <a:off x="6259690" y="1041017"/>
            <a:ext cx="6836349" cy="4797616"/>
          </a:xfrm>
        </p:spPr>
      </p:pic>
      <p:pic>
        <p:nvPicPr>
          <p:cNvPr id="8" name="Billede 7">
            <a:extLst>
              <a:ext uri="{FF2B5EF4-FFF2-40B4-BE49-F238E27FC236}">
                <a16:creationId xmlns:a16="http://schemas.microsoft.com/office/drawing/2014/main" id="{0652909A-6E19-004E-97EB-13B063C6EEBE}"/>
              </a:ext>
            </a:extLst>
          </p:cNvPr>
          <p:cNvPicPr>
            <a:picLocks noChangeAspect="1"/>
          </p:cNvPicPr>
          <p:nvPr/>
        </p:nvPicPr>
        <p:blipFill rotWithShape="1">
          <a:blip r:embed="rId3"/>
          <a:srcRect l="2737" r="6320" b="800"/>
          <a:stretch/>
        </p:blipFill>
        <p:spPr>
          <a:xfrm rot="5400000">
            <a:off x="-498182" y="680716"/>
            <a:ext cx="6745235" cy="5518217"/>
          </a:xfrm>
          <a:prstGeom prst="rect">
            <a:avLst/>
          </a:prstGeom>
        </p:spPr>
      </p:pic>
      <p:sp>
        <p:nvSpPr>
          <p:cNvPr id="2" name="Titel 1">
            <a:extLst>
              <a:ext uri="{FF2B5EF4-FFF2-40B4-BE49-F238E27FC236}">
                <a16:creationId xmlns:a16="http://schemas.microsoft.com/office/drawing/2014/main" id="{A54D1726-D491-F640-8DFE-7072446218D3}"/>
              </a:ext>
            </a:extLst>
          </p:cNvPr>
          <p:cNvSpPr>
            <a:spLocks noGrp="1"/>
          </p:cNvSpPr>
          <p:nvPr>
            <p:ph type="title"/>
          </p:nvPr>
        </p:nvSpPr>
        <p:spPr>
          <a:xfrm>
            <a:off x="4108881" y="1356616"/>
            <a:ext cx="4694838" cy="4144768"/>
          </a:xfrm>
        </p:spPr>
        <p:txBody>
          <a:bodyPr>
            <a:noAutofit/>
          </a:bodyPr>
          <a:lstStyle/>
          <a:p>
            <a:r>
              <a:rPr lang="da-DK" sz="15000" b="1" dirty="0">
                <a:solidFill>
                  <a:srgbClr val="88ECE3"/>
                </a:solidFill>
                <a:latin typeface="SignPainter-HouseScript" panose="02000006070000020004" pitchFamily="2" charset="0"/>
              </a:rPr>
              <a:t>Design-proces</a:t>
            </a:r>
          </a:p>
        </p:txBody>
      </p:sp>
    </p:spTree>
    <p:extLst>
      <p:ext uri="{BB962C8B-B14F-4D97-AF65-F5344CB8AC3E}">
        <p14:creationId xmlns:p14="http://schemas.microsoft.com/office/powerpoint/2010/main" val="28116794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ladsholder til indhold 5">
            <a:extLst>
              <a:ext uri="{FF2B5EF4-FFF2-40B4-BE49-F238E27FC236}">
                <a16:creationId xmlns:a16="http://schemas.microsoft.com/office/drawing/2014/main" id="{8FCB47E5-63DB-344E-A276-C88DD1A721AE}"/>
              </a:ext>
            </a:extLst>
          </p:cNvPr>
          <p:cNvPicPr>
            <a:picLocks noGrp="1" noChangeAspect="1"/>
          </p:cNvPicPr>
          <p:nvPr>
            <p:ph idx="1"/>
          </p:nvPr>
        </p:nvPicPr>
        <p:blipFill>
          <a:blip r:embed="rId3"/>
          <a:stretch>
            <a:fillRect/>
          </a:stretch>
        </p:blipFill>
        <p:spPr>
          <a:xfrm>
            <a:off x="1721004" y="0"/>
            <a:ext cx="8749991" cy="6869474"/>
          </a:xfrm>
        </p:spPr>
      </p:pic>
    </p:spTree>
    <p:extLst>
      <p:ext uri="{BB962C8B-B14F-4D97-AF65-F5344CB8AC3E}">
        <p14:creationId xmlns:p14="http://schemas.microsoft.com/office/powerpoint/2010/main" val="1838664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dsholder til indhold 4" descr="Et billede, der indeholder tekst&#10;&#10;Automatisk genereret beskrivelse">
            <a:extLst>
              <a:ext uri="{FF2B5EF4-FFF2-40B4-BE49-F238E27FC236}">
                <a16:creationId xmlns:a16="http://schemas.microsoft.com/office/drawing/2014/main" id="{1E9628E2-23E6-3E49-87F8-09590B340F29}"/>
              </a:ext>
            </a:extLst>
          </p:cNvPr>
          <p:cNvPicPr>
            <a:picLocks noGrp="1" noChangeAspect="1"/>
          </p:cNvPicPr>
          <p:nvPr>
            <p:ph idx="1"/>
          </p:nvPr>
        </p:nvPicPr>
        <p:blipFill>
          <a:blip r:embed="rId2"/>
          <a:stretch>
            <a:fillRect/>
          </a:stretch>
        </p:blipFill>
        <p:spPr>
          <a:xfrm>
            <a:off x="8104" y="426308"/>
            <a:ext cx="12175791" cy="6005384"/>
          </a:xfrm>
        </p:spPr>
      </p:pic>
    </p:spTree>
    <p:extLst>
      <p:ext uri="{BB962C8B-B14F-4D97-AF65-F5344CB8AC3E}">
        <p14:creationId xmlns:p14="http://schemas.microsoft.com/office/powerpoint/2010/main" val="1588504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5C00520-732C-544B-9114-191F69D5EE80}"/>
              </a:ext>
            </a:extLst>
          </p:cNvPr>
          <p:cNvSpPr>
            <a:spLocks noGrp="1"/>
          </p:cNvSpPr>
          <p:nvPr>
            <p:ph type="title"/>
          </p:nvPr>
        </p:nvSpPr>
        <p:spPr>
          <a:xfrm>
            <a:off x="838200" y="681037"/>
            <a:ext cx="10515600" cy="1325563"/>
          </a:xfrm>
        </p:spPr>
        <p:txBody>
          <a:bodyPr/>
          <a:lstStyle/>
          <a:p>
            <a:pPr algn="ctr"/>
            <a:r>
              <a:rPr lang="da-DK" dirty="0">
                <a:latin typeface="Khmer MN" pitchFamily="2" charset="0"/>
              </a:rPr>
              <a:t>Efter tænke-højt-test indså jeg, at</a:t>
            </a:r>
            <a:br>
              <a:rPr lang="da-DK" dirty="0">
                <a:latin typeface="Khmer MN" pitchFamily="2" charset="0"/>
              </a:rPr>
            </a:br>
            <a:endParaRPr lang="da-DK" dirty="0"/>
          </a:p>
        </p:txBody>
      </p:sp>
      <p:sp>
        <p:nvSpPr>
          <p:cNvPr id="3" name="Pladsholder til indhold 2">
            <a:extLst>
              <a:ext uri="{FF2B5EF4-FFF2-40B4-BE49-F238E27FC236}">
                <a16:creationId xmlns:a16="http://schemas.microsoft.com/office/drawing/2014/main" id="{0CE45CD8-0FC1-724D-BE43-6F920D893F3E}"/>
              </a:ext>
            </a:extLst>
          </p:cNvPr>
          <p:cNvSpPr>
            <a:spLocks noGrp="1"/>
          </p:cNvSpPr>
          <p:nvPr>
            <p:ph idx="1"/>
          </p:nvPr>
        </p:nvSpPr>
        <p:spPr/>
        <p:txBody>
          <a:bodyPr/>
          <a:lstStyle/>
          <a:p>
            <a:pPr marL="457200" indent="-457200">
              <a:buFontTx/>
              <a:buChar char="-"/>
            </a:pPr>
            <a:r>
              <a:rPr lang="da-DK" dirty="0" err="1">
                <a:latin typeface="Khmer MN" pitchFamily="2" charset="0"/>
              </a:rPr>
              <a:t>Front-page</a:t>
            </a:r>
            <a:r>
              <a:rPr lang="da-DK" dirty="0">
                <a:latin typeface="Khmer MN" pitchFamily="2" charset="0"/>
              </a:rPr>
              <a:t> skulle udvides med </a:t>
            </a:r>
            <a:r>
              <a:rPr lang="da-DK" dirty="0" err="1">
                <a:latin typeface="Khmer MN" pitchFamily="2" charset="0"/>
              </a:rPr>
              <a:t>scroll</a:t>
            </a:r>
            <a:r>
              <a:rPr lang="da-DK" dirty="0">
                <a:latin typeface="Khmer MN" pitchFamily="2" charset="0"/>
              </a:rPr>
              <a:t> og være mere informativ</a:t>
            </a:r>
          </a:p>
          <a:p>
            <a:pPr marL="457200" indent="-457200">
              <a:buFontTx/>
              <a:buChar char="-"/>
            </a:pPr>
            <a:endParaRPr lang="da-DK" dirty="0">
              <a:latin typeface="Khmer MN" pitchFamily="2" charset="0"/>
            </a:endParaRPr>
          </a:p>
          <a:p>
            <a:pPr marL="457200" indent="-457200">
              <a:buFontTx/>
              <a:buChar char="-"/>
            </a:pPr>
            <a:r>
              <a:rPr lang="da-DK" dirty="0">
                <a:latin typeface="Khmer MN" pitchFamily="2" charset="0"/>
              </a:rPr>
              <a:t>Der manglede en nærmere forklaring på, hvorfor kunden skal hente en </a:t>
            </a:r>
            <a:r>
              <a:rPr lang="da-DK" dirty="0" err="1">
                <a:latin typeface="Khmer MN" pitchFamily="2" charset="0"/>
              </a:rPr>
              <a:t>app</a:t>
            </a:r>
            <a:endParaRPr lang="da-DK" dirty="0">
              <a:latin typeface="Khmer MN" pitchFamily="2" charset="0"/>
            </a:endParaRPr>
          </a:p>
          <a:p>
            <a:pPr marL="457200" indent="-457200">
              <a:buFontTx/>
              <a:buChar char="-"/>
            </a:pPr>
            <a:endParaRPr lang="da-DK" dirty="0">
              <a:latin typeface="Khmer MN" pitchFamily="2" charset="0"/>
            </a:endParaRPr>
          </a:p>
          <a:p>
            <a:pPr marL="457200" indent="-457200">
              <a:buFontTx/>
              <a:buChar char="-"/>
            </a:pPr>
            <a:r>
              <a:rPr lang="da-DK" dirty="0" err="1">
                <a:latin typeface="Khmer MN" pitchFamily="2" charset="0"/>
              </a:rPr>
              <a:t>Saved</a:t>
            </a:r>
            <a:r>
              <a:rPr lang="da-DK" dirty="0">
                <a:latin typeface="Khmer MN" pitchFamily="2" charset="0"/>
              </a:rPr>
              <a:t> </a:t>
            </a:r>
            <a:r>
              <a:rPr lang="da-DK" dirty="0" err="1">
                <a:latin typeface="Khmer MN" pitchFamily="2" charset="0"/>
              </a:rPr>
              <a:t>styles</a:t>
            </a:r>
            <a:r>
              <a:rPr lang="da-DK" dirty="0">
                <a:latin typeface="Khmer MN" pitchFamily="2" charset="0"/>
              </a:rPr>
              <a:t>-knappen var for prominent, den er nu mere afdæmpet</a:t>
            </a:r>
          </a:p>
          <a:p>
            <a:pPr marL="457200" indent="-457200">
              <a:buFontTx/>
              <a:buChar char="-"/>
            </a:pPr>
            <a:endParaRPr lang="da-DK" dirty="0">
              <a:latin typeface="Khmer MN" pitchFamily="2" charset="0"/>
            </a:endParaRPr>
          </a:p>
          <a:p>
            <a:pPr marL="457200" indent="-457200">
              <a:buFontTx/>
              <a:buChar char="-"/>
            </a:pPr>
            <a:r>
              <a:rPr lang="da-DK" dirty="0">
                <a:latin typeface="Khmer MN" pitchFamily="2" charset="0"/>
              </a:rPr>
              <a:t>Der manglede en ”afslutnings-side” / Tak for handlen</a:t>
            </a:r>
          </a:p>
          <a:p>
            <a:pPr marL="0" indent="0">
              <a:buNone/>
            </a:pPr>
            <a:endParaRPr lang="da-DK" dirty="0"/>
          </a:p>
        </p:txBody>
      </p:sp>
    </p:spTree>
    <p:extLst>
      <p:ext uri="{BB962C8B-B14F-4D97-AF65-F5344CB8AC3E}">
        <p14:creationId xmlns:p14="http://schemas.microsoft.com/office/powerpoint/2010/main" val="2724016162"/>
      </p:ext>
    </p:extLst>
  </p:cSld>
  <p:clrMapOvr>
    <a:masterClrMapping/>
  </p:clrMapOvr>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513</TotalTime>
  <Words>637</Words>
  <Application>Microsoft Macintosh PowerPoint</Application>
  <PresentationFormat>Widescreen</PresentationFormat>
  <Paragraphs>74</Paragraphs>
  <Slides>14</Slides>
  <Notes>8</Notes>
  <HiddenSlides>0</HiddenSlides>
  <MMClips>1</MMClips>
  <ScaleCrop>false</ScaleCrop>
  <HeadingPairs>
    <vt:vector size="6" baseType="variant">
      <vt:variant>
        <vt:lpstr>Benyttede skrifttyper</vt:lpstr>
      </vt:variant>
      <vt:variant>
        <vt:i4>5</vt:i4>
      </vt:variant>
      <vt:variant>
        <vt:lpstr>Tema</vt:lpstr>
      </vt:variant>
      <vt:variant>
        <vt:i4>1</vt:i4>
      </vt:variant>
      <vt:variant>
        <vt:lpstr>Slidetitler</vt:lpstr>
      </vt:variant>
      <vt:variant>
        <vt:i4>14</vt:i4>
      </vt:variant>
    </vt:vector>
  </HeadingPairs>
  <TitlesOfParts>
    <vt:vector size="20" baseType="lpstr">
      <vt:lpstr>Arial</vt:lpstr>
      <vt:lpstr>Calibri</vt:lpstr>
      <vt:lpstr>Calibri Light</vt:lpstr>
      <vt:lpstr>Khmer MN</vt:lpstr>
      <vt:lpstr>SignPainter HouseScript</vt:lpstr>
      <vt:lpstr>Office-tema</vt:lpstr>
      <vt:lpstr>PowerPoint-præsentation</vt:lpstr>
      <vt:lpstr>Miss Tailor</vt:lpstr>
      <vt:lpstr>PowerPoint-præsentation</vt:lpstr>
      <vt:lpstr>Min research viser</vt:lpstr>
      <vt:lpstr>USP m.m.</vt:lpstr>
      <vt:lpstr>Design-proces</vt:lpstr>
      <vt:lpstr>PowerPoint-præsentation</vt:lpstr>
      <vt:lpstr>PowerPoint-præsentation</vt:lpstr>
      <vt:lpstr>Efter tænke-højt-test indså jeg, at </vt:lpstr>
      <vt:lpstr>PowerPoint-præsentation</vt:lpstr>
      <vt:lpstr>PowerPoint-præsentation</vt:lpstr>
      <vt:lpstr>Uddybning af indholdselementer</vt:lpstr>
      <vt:lpstr>Uddybning af indholdselementer</vt:lpstr>
      <vt:lpstr>PowerPoint-præsentation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PowerPoint-præsentation</dc:title>
  <dc:creator>Microsoft Office User</dc:creator>
  <cp:lastModifiedBy>Microsoft Office User</cp:lastModifiedBy>
  <cp:revision>22</cp:revision>
  <dcterms:created xsi:type="dcterms:W3CDTF">2020-10-15T05:09:20Z</dcterms:created>
  <dcterms:modified xsi:type="dcterms:W3CDTF">2021-01-10T14:13:49Z</dcterms:modified>
</cp:coreProperties>
</file>

<file path=docProps/thumbnail.jpeg>
</file>